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81" r:id="rId2"/>
    <p:sldMasterId id="2147483692" r:id="rId3"/>
    <p:sldMasterId id="2147483840" r:id="rId4"/>
  </p:sldMasterIdLst>
  <p:notesMasterIdLst>
    <p:notesMasterId r:id="rId71"/>
  </p:notesMasterIdLst>
  <p:sldIdLst>
    <p:sldId id="256" r:id="rId5"/>
    <p:sldId id="371" r:id="rId6"/>
    <p:sldId id="341" r:id="rId7"/>
    <p:sldId id="297" r:id="rId8"/>
    <p:sldId id="342" r:id="rId9"/>
    <p:sldId id="348" r:id="rId10"/>
    <p:sldId id="298" r:id="rId11"/>
    <p:sldId id="300" r:id="rId12"/>
    <p:sldId id="302" r:id="rId13"/>
    <p:sldId id="303" r:id="rId14"/>
    <p:sldId id="304" r:id="rId15"/>
    <p:sldId id="305" r:id="rId16"/>
    <p:sldId id="306" r:id="rId17"/>
    <p:sldId id="307" r:id="rId18"/>
    <p:sldId id="344" r:id="rId19"/>
    <p:sldId id="309" r:id="rId20"/>
    <p:sldId id="345" r:id="rId21"/>
    <p:sldId id="349" r:id="rId22"/>
    <p:sldId id="346" r:id="rId23"/>
    <p:sldId id="310" r:id="rId24"/>
    <p:sldId id="347" r:id="rId25"/>
    <p:sldId id="311" r:id="rId26"/>
    <p:sldId id="312" r:id="rId27"/>
    <p:sldId id="313" r:id="rId28"/>
    <p:sldId id="314" r:id="rId29"/>
    <p:sldId id="315" r:id="rId30"/>
    <p:sldId id="317" r:id="rId31"/>
    <p:sldId id="370" r:id="rId32"/>
    <p:sldId id="369" r:id="rId33"/>
    <p:sldId id="366" r:id="rId34"/>
    <p:sldId id="350" r:id="rId35"/>
    <p:sldId id="351" r:id="rId36"/>
    <p:sldId id="352" r:id="rId37"/>
    <p:sldId id="367" r:id="rId38"/>
    <p:sldId id="368" r:id="rId39"/>
    <p:sldId id="320" r:id="rId40"/>
    <p:sldId id="321" r:id="rId41"/>
    <p:sldId id="323" r:id="rId42"/>
    <p:sldId id="324" r:id="rId43"/>
    <p:sldId id="325" r:id="rId44"/>
    <p:sldId id="326" r:id="rId45"/>
    <p:sldId id="354" r:id="rId46"/>
    <p:sldId id="355" r:id="rId47"/>
    <p:sldId id="356" r:id="rId48"/>
    <p:sldId id="357" r:id="rId49"/>
    <p:sldId id="358" r:id="rId50"/>
    <p:sldId id="359" r:id="rId51"/>
    <p:sldId id="360" r:id="rId52"/>
    <p:sldId id="361" r:id="rId53"/>
    <p:sldId id="364" r:id="rId54"/>
    <p:sldId id="362" r:id="rId55"/>
    <p:sldId id="363" r:id="rId56"/>
    <p:sldId id="327" r:id="rId57"/>
    <p:sldId id="353" r:id="rId58"/>
    <p:sldId id="329" r:id="rId59"/>
    <p:sldId id="330" r:id="rId60"/>
    <p:sldId id="331" r:id="rId61"/>
    <p:sldId id="332" r:id="rId62"/>
    <p:sldId id="333" r:id="rId63"/>
    <p:sldId id="334" r:id="rId64"/>
    <p:sldId id="336" r:id="rId65"/>
    <p:sldId id="337" r:id="rId66"/>
    <p:sldId id="338" r:id="rId67"/>
    <p:sldId id="339" r:id="rId68"/>
    <p:sldId id="340" r:id="rId69"/>
    <p:sldId id="285" r:id="rId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0C0C0"/>
    <a:srgbClr val="5F5F5F"/>
    <a:srgbClr val="B2B2B2"/>
    <a:srgbClr val="0099CC"/>
    <a:srgbClr val="CC3300"/>
    <a:srgbClr val="A7BB6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94391" autoAdjust="0"/>
  </p:normalViewPr>
  <p:slideViewPr>
    <p:cSldViewPr>
      <p:cViewPr varScale="1">
        <p:scale>
          <a:sx n="67" d="100"/>
          <a:sy n="67" d="100"/>
        </p:scale>
        <p:origin x="1362"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2B838-3C79-4B91-8FED-BCBCA5E97235}"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US"/>
        </a:p>
      </dgm:t>
    </dgm:pt>
    <dgm:pt modelId="{A7ABCD59-84C0-4B02-B0D1-9796BDA4A620}">
      <dgm:prSet/>
      <dgm:spPr/>
      <dgm:t>
        <a:bodyPr/>
        <a:lstStyle/>
        <a:p>
          <a:pPr algn="ctr" rtl="0"/>
          <a:r>
            <a:rPr lang="en-US" dirty="0" smtClean="0"/>
            <a:t>1.   </a:t>
          </a:r>
          <a:endParaRPr lang="en-US" dirty="0">
            <a:solidFill>
              <a:srgbClr val="002060"/>
            </a:solidFill>
          </a:endParaRPr>
        </a:p>
      </dgm:t>
    </dgm:pt>
    <dgm:pt modelId="{8E33DBBB-DCC1-4997-B713-436F05FA5CB8}" type="parTrans" cxnId="{944521A2-751B-44AF-A001-79DB1AB3F36C}">
      <dgm:prSet/>
      <dgm:spPr/>
      <dgm:t>
        <a:bodyPr/>
        <a:lstStyle/>
        <a:p>
          <a:pPr algn="l"/>
          <a:endParaRPr lang="en-US">
            <a:solidFill>
              <a:srgbClr val="002060"/>
            </a:solidFill>
          </a:endParaRPr>
        </a:p>
      </dgm:t>
    </dgm:pt>
    <dgm:pt modelId="{3A5228DE-9B30-4C82-AF7A-FE0EAC695A15}" type="sibTrans" cxnId="{944521A2-751B-44AF-A001-79DB1AB3F36C}">
      <dgm:prSet/>
      <dgm:spPr/>
      <dgm:t>
        <a:bodyPr/>
        <a:lstStyle/>
        <a:p>
          <a:pPr algn="l"/>
          <a:endParaRPr lang="en-US">
            <a:solidFill>
              <a:srgbClr val="002060"/>
            </a:solidFill>
          </a:endParaRPr>
        </a:p>
      </dgm:t>
    </dgm:pt>
    <dgm:pt modelId="{DD83A931-DF0C-45FC-A45A-9D93F4BD4002}">
      <dgm:prSet/>
      <dgm:spPr/>
      <dgm:t>
        <a:bodyPr/>
        <a:lstStyle/>
        <a:p>
          <a:pPr algn="ctr"/>
          <a:r>
            <a:rPr lang="en-US" dirty="0" smtClean="0"/>
            <a:t>2.   </a:t>
          </a:r>
          <a:endParaRPr lang="en-US" dirty="0"/>
        </a:p>
      </dgm:t>
    </dgm:pt>
    <dgm:pt modelId="{365A281C-6C93-473D-93E6-FBE3A86F55F3}" type="parTrans" cxnId="{843E76FA-79F2-4CBE-8952-B2314106F55D}">
      <dgm:prSet/>
      <dgm:spPr/>
      <dgm:t>
        <a:bodyPr/>
        <a:lstStyle/>
        <a:p>
          <a:pPr algn="l"/>
          <a:endParaRPr lang="en-US"/>
        </a:p>
      </dgm:t>
    </dgm:pt>
    <dgm:pt modelId="{954E8882-91CB-482A-A902-DCFE35936812}" type="sibTrans" cxnId="{843E76FA-79F2-4CBE-8952-B2314106F55D}">
      <dgm:prSet/>
      <dgm:spPr/>
      <dgm:t>
        <a:bodyPr/>
        <a:lstStyle/>
        <a:p>
          <a:pPr algn="l"/>
          <a:endParaRPr lang="en-US"/>
        </a:p>
      </dgm:t>
    </dgm:pt>
    <dgm:pt modelId="{A6D632F3-BB73-4065-AE7F-71B2B99F822F}">
      <dgm:prSet/>
      <dgm:spPr>
        <a:solidFill>
          <a:schemeClr val="accent1">
            <a:lumMod val="20000"/>
            <a:lumOff val="80000"/>
            <a:alpha val="90000"/>
          </a:schemeClr>
        </a:solidFill>
      </dgm:spPr>
      <dgm:t>
        <a:bodyPr/>
        <a:lstStyle/>
        <a:p>
          <a:pPr algn="l" rtl="0"/>
          <a:r>
            <a:rPr lang="en-US" dirty="0" err="1" smtClean="0"/>
            <a:t>Menjelaskan</a:t>
          </a:r>
          <a:r>
            <a:rPr lang="en-US" dirty="0" smtClean="0"/>
            <a:t> </a:t>
          </a:r>
          <a:r>
            <a:rPr lang="en-US" dirty="0" err="1" smtClean="0"/>
            <a:t>konsepsi</a:t>
          </a:r>
          <a:r>
            <a:rPr lang="en-US" dirty="0" smtClean="0"/>
            <a:t> </a:t>
          </a:r>
          <a:r>
            <a:rPr lang="en-US" dirty="0" err="1" smtClean="0"/>
            <a:t>perubahan</a:t>
          </a:r>
          <a:r>
            <a:rPr lang="en-US" dirty="0" smtClean="0"/>
            <a:t> </a:t>
          </a:r>
          <a:r>
            <a:rPr lang="en-US" dirty="0" err="1" smtClean="0"/>
            <a:t>lingkungan</a:t>
          </a:r>
          <a:r>
            <a:rPr lang="en-US" dirty="0" smtClean="0"/>
            <a:t> </a:t>
          </a:r>
          <a:r>
            <a:rPr lang="en-US" dirty="0" err="1" smtClean="0"/>
            <a:t>strategis</a:t>
          </a:r>
          <a:r>
            <a:rPr lang="en-US" dirty="0" smtClean="0"/>
            <a:t>;</a:t>
          </a:r>
          <a:endParaRPr lang="en-US" dirty="0">
            <a:solidFill>
              <a:srgbClr val="002060"/>
            </a:solidFill>
          </a:endParaRPr>
        </a:p>
      </dgm:t>
    </dgm:pt>
    <dgm:pt modelId="{5639B3F5-8A61-4C18-A250-821CDFFBD3C6}" type="parTrans" cxnId="{D5E0DFD4-2D4D-4142-B502-5A1E0DDADA93}">
      <dgm:prSet/>
      <dgm:spPr/>
      <dgm:t>
        <a:bodyPr/>
        <a:lstStyle/>
        <a:p>
          <a:pPr algn="l"/>
          <a:endParaRPr lang="en-US"/>
        </a:p>
      </dgm:t>
    </dgm:pt>
    <dgm:pt modelId="{3A181384-FAD5-4FCF-9C57-0516D0204CC7}" type="sibTrans" cxnId="{D5E0DFD4-2D4D-4142-B502-5A1E0DDADA93}">
      <dgm:prSet/>
      <dgm:spPr/>
      <dgm:t>
        <a:bodyPr/>
        <a:lstStyle/>
        <a:p>
          <a:pPr algn="l"/>
          <a:endParaRPr lang="en-US"/>
        </a:p>
      </dgm:t>
    </dgm:pt>
    <dgm:pt modelId="{5C664E65-1B48-403A-891B-7FC1D7A90B03}">
      <dgm:prSet/>
      <dgm:spPr>
        <a:solidFill>
          <a:schemeClr val="accent2">
            <a:lumMod val="40000"/>
            <a:lumOff val="60000"/>
            <a:alpha val="90000"/>
          </a:schemeClr>
        </a:solidFill>
      </dgm:spPr>
      <dgm:t>
        <a:bodyPr/>
        <a:lstStyle/>
        <a:p>
          <a:pPr algn="l"/>
          <a:r>
            <a:rPr lang="en-US" dirty="0" err="1" smtClean="0"/>
            <a:t>Mengidentifikasi</a:t>
          </a:r>
          <a:r>
            <a:rPr lang="en-US" dirty="0" smtClean="0"/>
            <a:t> </a:t>
          </a:r>
          <a:r>
            <a:rPr lang="en-US" dirty="0" err="1" smtClean="0"/>
            <a:t>isu-isu</a:t>
          </a:r>
          <a:r>
            <a:rPr lang="en-US" dirty="0" smtClean="0"/>
            <a:t> </a:t>
          </a:r>
          <a:r>
            <a:rPr lang="en-US" dirty="0" err="1" smtClean="0"/>
            <a:t>strategis</a:t>
          </a:r>
          <a:r>
            <a:rPr lang="en-US" dirty="0" smtClean="0"/>
            <a:t> </a:t>
          </a:r>
          <a:r>
            <a:rPr lang="en-US" dirty="0" err="1" smtClean="0"/>
            <a:t>kontemporer</a:t>
          </a:r>
          <a:r>
            <a:rPr lang="en-US" dirty="0" smtClean="0"/>
            <a:t>;</a:t>
          </a:r>
          <a:endParaRPr lang="en-US" dirty="0"/>
        </a:p>
      </dgm:t>
    </dgm:pt>
    <dgm:pt modelId="{DE970DC8-1488-4B92-8408-C719E75F7358}" type="parTrans" cxnId="{E8AE1002-88DE-4B58-AF12-9AB3D6091EA9}">
      <dgm:prSet/>
      <dgm:spPr/>
      <dgm:t>
        <a:bodyPr/>
        <a:lstStyle/>
        <a:p>
          <a:pPr algn="l"/>
          <a:endParaRPr lang="en-US"/>
        </a:p>
      </dgm:t>
    </dgm:pt>
    <dgm:pt modelId="{EDC3D1FD-584E-4A44-B1CE-2D0D3D5D54B0}" type="sibTrans" cxnId="{E8AE1002-88DE-4B58-AF12-9AB3D6091EA9}">
      <dgm:prSet/>
      <dgm:spPr/>
      <dgm:t>
        <a:bodyPr/>
        <a:lstStyle/>
        <a:p>
          <a:pPr algn="l"/>
          <a:endParaRPr lang="en-US"/>
        </a:p>
      </dgm:t>
    </dgm:pt>
    <dgm:pt modelId="{C03CD546-D587-4582-8098-1195EFF26122}">
      <dgm:prSet/>
      <dgm:spPr>
        <a:solidFill>
          <a:schemeClr val="accent1">
            <a:lumMod val="75000"/>
            <a:alpha val="90000"/>
          </a:schemeClr>
        </a:solidFill>
      </dgm:spPr>
      <dgm:t>
        <a:bodyPr/>
        <a:lstStyle/>
        <a:p>
          <a:pPr algn="l"/>
          <a:r>
            <a:rPr lang="en-US" dirty="0" err="1" smtClean="0"/>
            <a:t>Menerapkan</a:t>
          </a:r>
          <a:r>
            <a:rPr lang="en-US" dirty="0" smtClean="0"/>
            <a:t> </a:t>
          </a:r>
          <a:r>
            <a:rPr lang="en-US" dirty="0" err="1" smtClean="0"/>
            <a:t>teknik</a:t>
          </a:r>
          <a:r>
            <a:rPr lang="en-US" dirty="0" smtClean="0"/>
            <a:t> </a:t>
          </a:r>
          <a:r>
            <a:rPr lang="en-US" dirty="0" err="1" smtClean="0"/>
            <a:t>analisis</a:t>
          </a:r>
          <a:r>
            <a:rPr lang="en-US" dirty="0" smtClean="0"/>
            <a:t> </a:t>
          </a:r>
          <a:r>
            <a:rPr lang="en-US" dirty="0" err="1" smtClean="0"/>
            <a:t>isu-isu</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kemampuan</a:t>
          </a:r>
          <a:r>
            <a:rPr lang="en-US" dirty="0" smtClean="0"/>
            <a:t> </a:t>
          </a:r>
          <a:r>
            <a:rPr lang="en-US" dirty="0" err="1" smtClean="0"/>
            <a:t>berpikir</a:t>
          </a:r>
          <a:r>
            <a:rPr lang="en-US" dirty="0" smtClean="0"/>
            <a:t> </a:t>
          </a:r>
          <a:r>
            <a:rPr lang="en-US" dirty="0" err="1" smtClean="0"/>
            <a:t>kritis</a:t>
          </a:r>
          <a:r>
            <a:rPr lang="en-US" dirty="0" smtClean="0"/>
            <a:t>.</a:t>
          </a:r>
          <a:endParaRPr lang="en-US" dirty="0"/>
        </a:p>
      </dgm:t>
    </dgm:pt>
    <dgm:pt modelId="{1B328A9A-DD27-468C-A013-527C635F912A}" type="parTrans" cxnId="{2FBB15F4-A010-40CF-ADEA-1823DA3A45C1}">
      <dgm:prSet/>
      <dgm:spPr/>
      <dgm:t>
        <a:bodyPr/>
        <a:lstStyle/>
        <a:p>
          <a:pPr algn="l"/>
          <a:endParaRPr lang="en-US"/>
        </a:p>
      </dgm:t>
    </dgm:pt>
    <dgm:pt modelId="{DE6ACE96-CDD0-49C3-A92B-71315C22B660}" type="sibTrans" cxnId="{2FBB15F4-A010-40CF-ADEA-1823DA3A45C1}">
      <dgm:prSet/>
      <dgm:spPr/>
      <dgm:t>
        <a:bodyPr/>
        <a:lstStyle/>
        <a:p>
          <a:pPr algn="l"/>
          <a:endParaRPr lang="en-US"/>
        </a:p>
      </dgm:t>
    </dgm:pt>
    <dgm:pt modelId="{4B94DCE3-58F3-42EA-8293-FE7309F7E0DE}">
      <dgm:prSet/>
      <dgm:spPr/>
      <dgm:t>
        <a:bodyPr/>
        <a:lstStyle/>
        <a:p>
          <a:pPr marL="0" indent="398463" algn="ctr"/>
          <a:r>
            <a:rPr lang="en-US" dirty="0" smtClean="0"/>
            <a:t>3.	</a:t>
          </a:r>
          <a:endParaRPr lang="en-US" dirty="0"/>
        </a:p>
      </dgm:t>
    </dgm:pt>
    <dgm:pt modelId="{714536F8-51B8-49A4-BC24-A355CCE51364}" type="parTrans" cxnId="{2F50537B-B9DF-4900-A742-7EBA741BF7F1}">
      <dgm:prSet/>
      <dgm:spPr/>
      <dgm:t>
        <a:bodyPr/>
        <a:lstStyle/>
        <a:p>
          <a:pPr algn="l"/>
          <a:endParaRPr lang="en-US"/>
        </a:p>
      </dgm:t>
    </dgm:pt>
    <dgm:pt modelId="{BB39A524-B20C-4043-80E3-D495C6FFEE6E}" type="sibTrans" cxnId="{2F50537B-B9DF-4900-A742-7EBA741BF7F1}">
      <dgm:prSet/>
      <dgm:spPr/>
      <dgm:t>
        <a:bodyPr/>
        <a:lstStyle/>
        <a:p>
          <a:pPr algn="l"/>
          <a:endParaRPr lang="en-US"/>
        </a:p>
      </dgm:t>
    </dgm:pt>
    <dgm:pt modelId="{B9824D72-FA40-462F-B9CA-FA8C27085756}" type="pres">
      <dgm:prSet presAssocID="{0F52B838-3C79-4B91-8FED-BCBCA5E97235}" presName="linearFlow" presStyleCnt="0">
        <dgm:presLayoutVars>
          <dgm:dir/>
          <dgm:animLvl val="lvl"/>
          <dgm:resizeHandles val="exact"/>
        </dgm:presLayoutVars>
      </dgm:prSet>
      <dgm:spPr/>
      <dgm:t>
        <a:bodyPr/>
        <a:lstStyle/>
        <a:p>
          <a:endParaRPr lang="en-US"/>
        </a:p>
      </dgm:t>
    </dgm:pt>
    <dgm:pt modelId="{E1B1074B-5CBF-4045-A26E-80B6E825C85F}" type="pres">
      <dgm:prSet presAssocID="{A7ABCD59-84C0-4B02-B0D1-9796BDA4A620}" presName="composite" presStyleCnt="0"/>
      <dgm:spPr/>
    </dgm:pt>
    <dgm:pt modelId="{DC620B17-4FF9-4B42-8A57-49BBA75B844E}" type="pres">
      <dgm:prSet presAssocID="{A7ABCD59-84C0-4B02-B0D1-9796BDA4A620}" presName="parentText" presStyleLbl="alignNode1" presStyleIdx="0" presStyleCnt="3" custLinFactNeighborX="5834" custLinFactNeighborY="-670">
        <dgm:presLayoutVars>
          <dgm:chMax val="1"/>
          <dgm:bulletEnabled val="1"/>
        </dgm:presLayoutVars>
      </dgm:prSet>
      <dgm:spPr>
        <a:prstGeom prst="irregularSeal1">
          <a:avLst/>
        </a:prstGeom>
      </dgm:spPr>
      <dgm:t>
        <a:bodyPr/>
        <a:lstStyle/>
        <a:p>
          <a:endParaRPr lang="en-US"/>
        </a:p>
      </dgm:t>
    </dgm:pt>
    <dgm:pt modelId="{876D943D-BC06-4998-9B7D-46D874E11EA8}" type="pres">
      <dgm:prSet presAssocID="{A7ABCD59-84C0-4B02-B0D1-9796BDA4A620}" presName="descendantText" presStyleLbl="alignAcc1" presStyleIdx="0" presStyleCnt="3" custLinFactNeighborX="-318" custLinFactNeighborY="15461">
        <dgm:presLayoutVars>
          <dgm:bulletEnabled val="1"/>
        </dgm:presLayoutVars>
      </dgm:prSet>
      <dgm:spPr/>
      <dgm:t>
        <a:bodyPr/>
        <a:lstStyle/>
        <a:p>
          <a:endParaRPr lang="en-US"/>
        </a:p>
      </dgm:t>
    </dgm:pt>
    <dgm:pt modelId="{8A16F830-69FC-449B-BCCF-D7E99ECE493B}" type="pres">
      <dgm:prSet presAssocID="{3A5228DE-9B30-4C82-AF7A-FE0EAC695A15}" presName="sp" presStyleCnt="0"/>
      <dgm:spPr/>
    </dgm:pt>
    <dgm:pt modelId="{03034ADB-7D39-4D3A-9FFF-AB8706A67A20}" type="pres">
      <dgm:prSet presAssocID="{DD83A931-DF0C-45FC-A45A-9D93F4BD4002}" presName="composite" presStyleCnt="0"/>
      <dgm:spPr/>
    </dgm:pt>
    <dgm:pt modelId="{92F315D0-136C-445F-AF73-85A4C2F9F10D}" type="pres">
      <dgm:prSet presAssocID="{DD83A931-DF0C-45FC-A45A-9D93F4BD4002}" presName="parentText" presStyleLbl="alignNode1" presStyleIdx="1" presStyleCnt="3" custLinFactNeighborY="0">
        <dgm:presLayoutVars>
          <dgm:chMax val="1"/>
          <dgm:bulletEnabled val="1"/>
        </dgm:presLayoutVars>
      </dgm:prSet>
      <dgm:spPr>
        <a:prstGeom prst="irregularSeal1">
          <a:avLst/>
        </a:prstGeom>
      </dgm:spPr>
      <dgm:t>
        <a:bodyPr/>
        <a:lstStyle/>
        <a:p>
          <a:endParaRPr lang="en-US"/>
        </a:p>
      </dgm:t>
    </dgm:pt>
    <dgm:pt modelId="{7798B0BF-E001-46B7-BB5D-23223BFB6ECD}" type="pres">
      <dgm:prSet presAssocID="{DD83A931-DF0C-45FC-A45A-9D93F4BD4002}" presName="descendantText" presStyleLbl="alignAcc1" presStyleIdx="1" presStyleCnt="3">
        <dgm:presLayoutVars>
          <dgm:bulletEnabled val="1"/>
        </dgm:presLayoutVars>
      </dgm:prSet>
      <dgm:spPr/>
      <dgm:t>
        <a:bodyPr/>
        <a:lstStyle/>
        <a:p>
          <a:endParaRPr lang="en-US"/>
        </a:p>
      </dgm:t>
    </dgm:pt>
    <dgm:pt modelId="{47C4AD34-045E-4AA6-BF4C-A86E59A711CC}" type="pres">
      <dgm:prSet presAssocID="{954E8882-91CB-482A-A902-DCFE35936812}" presName="sp" presStyleCnt="0"/>
      <dgm:spPr/>
    </dgm:pt>
    <dgm:pt modelId="{7B5E0AEF-4F6F-4B1A-AD83-2CF86243BA77}" type="pres">
      <dgm:prSet presAssocID="{4B94DCE3-58F3-42EA-8293-FE7309F7E0DE}" presName="composite" presStyleCnt="0"/>
      <dgm:spPr/>
    </dgm:pt>
    <dgm:pt modelId="{21259586-8344-4A98-A26C-97D88F77F6DB}" type="pres">
      <dgm:prSet presAssocID="{4B94DCE3-58F3-42EA-8293-FE7309F7E0DE}" presName="parentText" presStyleLbl="alignNode1" presStyleIdx="2" presStyleCnt="3" custLinFactNeighborX="5828" custLinFactNeighborY="7025">
        <dgm:presLayoutVars>
          <dgm:chMax val="1"/>
          <dgm:bulletEnabled val="1"/>
        </dgm:presLayoutVars>
      </dgm:prSet>
      <dgm:spPr>
        <a:prstGeom prst="irregularSeal1">
          <a:avLst/>
        </a:prstGeom>
      </dgm:spPr>
      <dgm:t>
        <a:bodyPr/>
        <a:lstStyle/>
        <a:p>
          <a:endParaRPr lang="en-US"/>
        </a:p>
      </dgm:t>
    </dgm:pt>
    <dgm:pt modelId="{F31EA028-8231-42F0-9CB9-058D2DBDC8D6}" type="pres">
      <dgm:prSet presAssocID="{4B94DCE3-58F3-42EA-8293-FE7309F7E0DE}" presName="descendantText" presStyleLbl="alignAcc1" presStyleIdx="2" presStyleCnt="3">
        <dgm:presLayoutVars>
          <dgm:bulletEnabled val="1"/>
        </dgm:presLayoutVars>
      </dgm:prSet>
      <dgm:spPr/>
      <dgm:t>
        <a:bodyPr/>
        <a:lstStyle/>
        <a:p>
          <a:endParaRPr lang="en-US"/>
        </a:p>
      </dgm:t>
    </dgm:pt>
  </dgm:ptLst>
  <dgm:cxnLst>
    <dgm:cxn modelId="{5D1998A4-CFE1-409D-876F-EED34D5B7AC2}" type="presOf" srcId="{A7ABCD59-84C0-4B02-B0D1-9796BDA4A620}" destId="{DC620B17-4FF9-4B42-8A57-49BBA75B844E}" srcOrd="0" destOrd="0" presId="urn:microsoft.com/office/officeart/2005/8/layout/chevron2"/>
    <dgm:cxn modelId="{67E918F4-2BAD-459C-BA78-F189B7398B07}" type="presOf" srcId="{C03CD546-D587-4582-8098-1195EFF26122}" destId="{F31EA028-8231-42F0-9CB9-058D2DBDC8D6}" srcOrd="0" destOrd="0" presId="urn:microsoft.com/office/officeart/2005/8/layout/chevron2"/>
    <dgm:cxn modelId="{E8AE1002-88DE-4B58-AF12-9AB3D6091EA9}" srcId="{DD83A931-DF0C-45FC-A45A-9D93F4BD4002}" destId="{5C664E65-1B48-403A-891B-7FC1D7A90B03}" srcOrd="0" destOrd="0" parTransId="{DE970DC8-1488-4B92-8408-C719E75F7358}" sibTransId="{EDC3D1FD-584E-4A44-B1CE-2D0D3D5D54B0}"/>
    <dgm:cxn modelId="{C37DBCBC-FF77-48AC-8F05-5D3C88C4805E}" type="presOf" srcId="{DD83A931-DF0C-45FC-A45A-9D93F4BD4002}" destId="{92F315D0-136C-445F-AF73-85A4C2F9F10D}" srcOrd="0" destOrd="0" presId="urn:microsoft.com/office/officeart/2005/8/layout/chevron2"/>
    <dgm:cxn modelId="{2F50537B-B9DF-4900-A742-7EBA741BF7F1}" srcId="{0F52B838-3C79-4B91-8FED-BCBCA5E97235}" destId="{4B94DCE3-58F3-42EA-8293-FE7309F7E0DE}" srcOrd="2" destOrd="0" parTransId="{714536F8-51B8-49A4-BC24-A355CCE51364}" sibTransId="{BB39A524-B20C-4043-80E3-D495C6FFEE6E}"/>
    <dgm:cxn modelId="{2FBB15F4-A010-40CF-ADEA-1823DA3A45C1}" srcId="{4B94DCE3-58F3-42EA-8293-FE7309F7E0DE}" destId="{C03CD546-D587-4582-8098-1195EFF26122}" srcOrd="0" destOrd="0" parTransId="{1B328A9A-DD27-468C-A013-527C635F912A}" sibTransId="{DE6ACE96-CDD0-49C3-A92B-71315C22B660}"/>
    <dgm:cxn modelId="{8A9DB625-BD01-4CED-97C8-41A973A345DB}" type="presOf" srcId="{0F52B838-3C79-4B91-8FED-BCBCA5E97235}" destId="{B9824D72-FA40-462F-B9CA-FA8C27085756}" srcOrd="0" destOrd="0" presId="urn:microsoft.com/office/officeart/2005/8/layout/chevron2"/>
    <dgm:cxn modelId="{944521A2-751B-44AF-A001-79DB1AB3F36C}" srcId="{0F52B838-3C79-4B91-8FED-BCBCA5E97235}" destId="{A7ABCD59-84C0-4B02-B0D1-9796BDA4A620}" srcOrd="0" destOrd="0" parTransId="{8E33DBBB-DCC1-4997-B713-436F05FA5CB8}" sibTransId="{3A5228DE-9B30-4C82-AF7A-FE0EAC695A15}"/>
    <dgm:cxn modelId="{A9603CDD-354A-4DD1-88F3-D56A05CB11E5}" type="presOf" srcId="{5C664E65-1B48-403A-891B-7FC1D7A90B03}" destId="{7798B0BF-E001-46B7-BB5D-23223BFB6ECD}" srcOrd="0" destOrd="0" presId="urn:microsoft.com/office/officeart/2005/8/layout/chevron2"/>
    <dgm:cxn modelId="{843E76FA-79F2-4CBE-8952-B2314106F55D}" srcId="{0F52B838-3C79-4B91-8FED-BCBCA5E97235}" destId="{DD83A931-DF0C-45FC-A45A-9D93F4BD4002}" srcOrd="1" destOrd="0" parTransId="{365A281C-6C93-473D-93E6-FBE3A86F55F3}" sibTransId="{954E8882-91CB-482A-A902-DCFE35936812}"/>
    <dgm:cxn modelId="{D5E0DFD4-2D4D-4142-B502-5A1E0DDADA93}" srcId="{A7ABCD59-84C0-4B02-B0D1-9796BDA4A620}" destId="{A6D632F3-BB73-4065-AE7F-71B2B99F822F}" srcOrd="0" destOrd="0" parTransId="{5639B3F5-8A61-4C18-A250-821CDFFBD3C6}" sibTransId="{3A181384-FAD5-4FCF-9C57-0516D0204CC7}"/>
    <dgm:cxn modelId="{B93D6F35-FC72-41EB-9A6A-6454BF532AE5}" type="presOf" srcId="{4B94DCE3-58F3-42EA-8293-FE7309F7E0DE}" destId="{21259586-8344-4A98-A26C-97D88F77F6DB}" srcOrd="0" destOrd="0" presId="urn:microsoft.com/office/officeart/2005/8/layout/chevron2"/>
    <dgm:cxn modelId="{B325DF58-4C7B-46F4-80BB-FFE60A1595F5}" type="presOf" srcId="{A6D632F3-BB73-4065-AE7F-71B2B99F822F}" destId="{876D943D-BC06-4998-9B7D-46D874E11EA8}" srcOrd="0" destOrd="0" presId="urn:microsoft.com/office/officeart/2005/8/layout/chevron2"/>
    <dgm:cxn modelId="{E94A8517-DDEE-47BC-A749-B05547438D2A}" type="presParOf" srcId="{B9824D72-FA40-462F-B9CA-FA8C27085756}" destId="{E1B1074B-5CBF-4045-A26E-80B6E825C85F}" srcOrd="0" destOrd="0" presId="urn:microsoft.com/office/officeart/2005/8/layout/chevron2"/>
    <dgm:cxn modelId="{DE1E46BD-D47F-4DF9-932E-AAFA4A7A6243}" type="presParOf" srcId="{E1B1074B-5CBF-4045-A26E-80B6E825C85F}" destId="{DC620B17-4FF9-4B42-8A57-49BBA75B844E}" srcOrd="0" destOrd="0" presId="urn:microsoft.com/office/officeart/2005/8/layout/chevron2"/>
    <dgm:cxn modelId="{779A7167-ADBF-4A01-8E2B-8A239D7303B9}" type="presParOf" srcId="{E1B1074B-5CBF-4045-A26E-80B6E825C85F}" destId="{876D943D-BC06-4998-9B7D-46D874E11EA8}" srcOrd="1" destOrd="0" presId="urn:microsoft.com/office/officeart/2005/8/layout/chevron2"/>
    <dgm:cxn modelId="{8C489CB7-8B00-4C3A-A8CE-850829FC2FF3}" type="presParOf" srcId="{B9824D72-FA40-462F-B9CA-FA8C27085756}" destId="{8A16F830-69FC-449B-BCCF-D7E99ECE493B}" srcOrd="1" destOrd="0" presId="urn:microsoft.com/office/officeart/2005/8/layout/chevron2"/>
    <dgm:cxn modelId="{3C02C80E-C7CE-40D4-B67E-6542CF8EDEC5}" type="presParOf" srcId="{B9824D72-FA40-462F-B9CA-FA8C27085756}" destId="{03034ADB-7D39-4D3A-9FFF-AB8706A67A20}" srcOrd="2" destOrd="0" presId="urn:microsoft.com/office/officeart/2005/8/layout/chevron2"/>
    <dgm:cxn modelId="{0F319AC4-5187-4BD4-9E10-100DE3517051}" type="presParOf" srcId="{03034ADB-7D39-4D3A-9FFF-AB8706A67A20}" destId="{92F315D0-136C-445F-AF73-85A4C2F9F10D}" srcOrd="0" destOrd="0" presId="urn:microsoft.com/office/officeart/2005/8/layout/chevron2"/>
    <dgm:cxn modelId="{2AE1FE13-90D3-4B3C-8C94-B182D7BE737D}" type="presParOf" srcId="{03034ADB-7D39-4D3A-9FFF-AB8706A67A20}" destId="{7798B0BF-E001-46B7-BB5D-23223BFB6ECD}" srcOrd="1" destOrd="0" presId="urn:microsoft.com/office/officeart/2005/8/layout/chevron2"/>
    <dgm:cxn modelId="{9D906CF7-CA2D-4AF3-A033-D716B4AADB22}" type="presParOf" srcId="{B9824D72-FA40-462F-B9CA-FA8C27085756}" destId="{47C4AD34-045E-4AA6-BF4C-A86E59A711CC}" srcOrd="3" destOrd="0" presId="urn:microsoft.com/office/officeart/2005/8/layout/chevron2"/>
    <dgm:cxn modelId="{8AA15526-BEAF-423F-91AF-C75F8019603B}" type="presParOf" srcId="{B9824D72-FA40-462F-B9CA-FA8C27085756}" destId="{7B5E0AEF-4F6F-4B1A-AD83-2CF86243BA77}" srcOrd="4" destOrd="0" presId="urn:microsoft.com/office/officeart/2005/8/layout/chevron2"/>
    <dgm:cxn modelId="{15C15D04-DCAC-4057-A848-BB3C8B5B4FA2}" type="presParOf" srcId="{7B5E0AEF-4F6F-4B1A-AD83-2CF86243BA77}" destId="{21259586-8344-4A98-A26C-97D88F77F6DB}" srcOrd="0" destOrd="0" presId="urn:microsoft.com/office/officeart/2005/8/layout/chevron2"/>
    <dgm:cxn modelId="{A93B5AD5-8909-4EC0-BC0A-53CD40D1EE30}" type="presParOf" srcId="{7B5E0AEF-4F6F-4B1A-AD83-2CF86243BA77}" destId="{F31EA028-8231-42F0-9CB9-058D2DBDC8D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8DAE9-ED83-4625-8ABE-5493440076BF}" type="doc">
      <dgm:prSet loTypeId="urn:microsoft.com/office/officeart/2005/8/layout/equation2" loCatId="process" qsTypeId="urn:microsoft.com/office/officeart/2005/8/quickstyle/simple1" qsCatId="simple" csTypeId="urn:microsoft.com/office/officeart/2005/8/colors/accent1_2" csCatId="accent1" phldr="1"/>
      <dgm:spPr/>
    </dgm:pt>
    <dgm:pt modelId="{00E463D2-48BA-4C37-B8E6-4258823C3109}">
      <dgm:prSet phldrT="[Text]"/>
      <dgm:spPr>
        <a:solidFill>
          <a:schemeClr val="accent1">
            <a:lumMod val="75000"/>
          </a:schemeClr>
        </a:solidFill>
      </dgm:spPr>
      <dgm:t>
        <a:bodyPr/>
        <a:lstStyle/>
        <a:p>
          <a:r>
            <a:rPr lang="en-US" dirty="0" err="1" smtClean="0">
              <a:solidFill>
                <a:schemeClr val="bg1"/>
              </a:solidFill>
            </a:rPr>
            <a:t>Perubahan</a:t>
          </a:r>
          <a:r>
            <a:rPr lang="en-US" dirty="0" smtClean="0">
              <a:solidFill>
                <a:schemeClr val="bg1"/>
              </a:solidFill>
            </a:rPr>
            <a:t> </a:t>
          </a:r>
          <a:r>
            <a:rPr lang="en-US" dirty="0" err="1" smtClean="0">
              <a:solidFill>
                <a:schemeClr val="bg1"/>
              </a:solidFill>
            </a:rPr>
            <a:t>Lingkungan</a:t>
          </a:r>
          <a:r>
            <a:rPr lang="en-US" dirty="0" smtClean="0">
              <a:solidFill>
                <a:schemeClr val="bg1"/>
              </a:solidFill>
            </a:rPr>
            <a:t> </a:t>
          </a:r>
          <a:r>
            <a:rPr lang="en-US" dirty="0" err="1" smtClean="0">
              <a:solidFill>
                <a:schemeClr val="bg1"/>
              </a:solidFill>
            </a:rPr>
            <a:t>Strategis</a:t>
          </a:r>
          <a:endParaRPr lang="en-US" dirty="0" smtClean="0">
            <a:solidFill>
              <a:schemeClr val="bg1"/>
            </a:solidFill>
          </a:endParaRPr>
        </a:p>
        <a:p>
          <a:r>
            <a:rPr lang="en-US" dirty="0" smtClean="0">
              <a:solidFill>
                <a:schemeClr val="bg1"/>
              </a:solidFill>
            </a:rPr>
            <a:t>(2 JP)</a:t>
          </a:r>
          <a:endParaRPr lang="en-US" dirty="0">
            <a:solidFill>
              <a:schemeClr val="bg1"/>
            </a:solidFill>
          </a:endParaRPr>
        </a:p>
      </dgm:t>
    </dgm:pt>
    <dgm:pt modelId="{01A9B127-6034-4B1C-B320-A43D136AD295}" type="parTrans" cxnId="{2A4E8BCE-519F-42FF-9B97-C39351BEDA6B}">
      <dgm:prSet/>
      <dgm:spPr/>
      <dgm:t>
        <a:bodyPr/>
        <a:lstStyle/>
        <a:p>
          <a:endParaRPr lang="en-US"/>
        </a:p>
      </dgm:t>
    </dgm:pt>
    <dgm:pt modelId="{3CFED7A8-DB42-40FF-A285-666621226F64}" type="sibTrans" cxnId="{2A4E8BCE-519F-42FF-9B97-C39351BEDA6B}">
      <dgm:prSet/>
      <dgm:spPr>
        <a:solidFill>
          <a:srgbClr val="7030A0"/>
        </a:solidFill>
      </dgm:spPr>
      <dgm:t>
        <a:bodyPr/>
        <a:lstStyle/>
        <a:p>
          <a:endParaRPr lang="en-US"/>
        </a:p>
      </dgm:t>
    </dgm:pt>
    <dgm:pt modelId="{E4D7AFE2-781C-42ED-940E-61EAB3145C8F}">
      <dgm:prSet phldrT="[Text]"/>
      <dgm:spPr>
        <a:solidFill>
          <a:srgbClr val="FF0000"/>
        </a:solidFill>
      </dgm:spPr>
      <dgm:t>
        <a:bodyPr/>
        <a:lstStyle/>
        <a:p>
          <a:r>
            <a:rPr lang="en-US" dirty="0" err="1" smtClean="0">
              <a:solidFill>
                <a:schemeClr val="bg1"/>
              </a:solidFill>
            </a:rPr>
            <a:t>Perubahan</a:t>
          </a:r>
          <a:r>
            <a:rPr lang="en-US" dirty="0" smtClean="0">
              <a:solidFill>
                <a:schemeClr val="bg1"/>
              </a:solidFill>
            </a:rPr>
            <a:t> </a:t>
          </a:r>
          <a:r>
            <a:rPr lang="en-US" dirty="0" err="1" smtClean="0">
              <a:solidFill>
                <a:schemeClr val="bg1"/>
              </a:solidFill>
            </a:rPr>
            <a:t>Lingkungan</a:t>
          </a:r>
          <a:r>
            <a:rPr lang="en-US" dirty="0" smtClean="0">
              <a:solidFill>
                <a:schemeClr val="bg1"/>
              </a:solidFill>
            </a:rPr>
            <a:t> </a:t>
          </a:r>
          <a:r>
            <a:rPr lang="en-US" dirty="0" err="1" smtClean="0">
              <a:solidFill>
                <a:schemeClr val="bg1"/>
              </a:solidFill>
            </a:rPr>
            <a:t>Strategis</a:t>
          </a:r>
          <a:endParaRPr lang="en-US" dirty="0" smtClean="0">
            <a:solidFill>
              <a:schemeClr val="bg1"/>
            </a:solidFill>
          </a:endParaRPr>
        </a:p>
        <a:p>
          <a:r>
            <a:rPr lang="en-US" dirty="0" smtClean="0">
              <a:solidFill>
                <a:schemeClr val="bg1"/>
              </a:solidFill>
            </a:rPr>
            <a:t>(4 JP)</a:t>
          </a:r>
          <a:endParaRPr lang="en-US" dirty="0">
            <a:solidFill>
              <a:schemeClr val="bg1"/>
            </a:solidFill>
          </a:endParaRPr>
        </a:p>
      </dgm:t>
    </dgm:pt>
    <dgm:pt modelId="{34FB26F8-7DE0-4CBE-AE87-F4B61A9897A4}" type="parTrans" cxnId="{DB2152A9-2189-4D96-828F-4D7595846CB9}">
      <dgm:prSet/>
      <dgm:spPr/>
      <dgm:t>
        <a:bodyPr/>
        <a:lstStyle/>
        <a:p>
          <a:endParaRPr lang="en-US"/>
        </a:p>
      </dgm:t>
    </dgm:pt>
    <dgm:pt modelId="{B96CEA4D-5E27-4CAC-96E9-3BC990ED7F22}" type="sibTrans" cxnId="{DB2152A9-2189-4D96-828F-4D7595846CB9}">
      <dgm:prSet/>
      <dgm:spPr>
        <a:solidFill>
          <a:srgbClr val="7030A0"/>
        </a:solidFill>
      </dgm:spPr>
      <dgm:t>
        <a:bodyPr/>
        <a:lstStyle/>
        <a:p>
          <a:endParaRPr lang="en-US"/>
        </a:p>
      </dgm:t>
    </dgm:pt>
    <dgm:pt modelId="{FB927192-D336-4755-A6A3-2E44BD99E26F}">
      <dgm:prSet phldrT="[Text]"/>
      <dgm:spPr>
        <a:solidFill>
          <a:srgbClr val="00B050"/>
        </a:solidFill>
      </dgm:spPr>
      <dgm:t>
        <a:bodyPr/>
        <a:lstStyle/>
        <a:p>
          <a:r>
            <a:rPr lang="en-US" dirty="0" err="1" smtClean="0">
              <a:solidFill>
                <a:schemeClr val="bg1"/>
              </a:solidFill>
            </a:rPr>
            <a:t>Analisa</a:t>
          </a:r>
          <a:r>
            <a:rPr lang="en-US" dirty="0" smtClean="0">
              <a:solidFill>
                <a:schemeClr val="bg1"/>
              </a:solidFill>
            </a:rPr>
            <a:t> </a:t>
          </a:r>
          <a:r>
            <a:rPr lang="en-US" dirty="0" err="1" smtClean="0">
              <a:solidFill>
                <a:schemeClr val="bg1"/>
              </a:solidFill>
            </a:rPr>
            <a:t>Perubahan</a:t>
          </a:r>
          <a:r>
            <a:rPr lang="en-US" dirty="0" smtClean="0">
              <a:solidFill>
                <a:schemeClr val="bg1"/>
              </a:solidFill>
            </a:rPr>
            <a:t> </a:t>
          </a:r>
          <a:r>
            <a:rPr lang="en-US" dirty="0" err="1" smtClean="0">
              <a:solidFill>
                <a:schemeClr val="bg1"/>
              </a:solidFill>
            </a:rPr>
            <a:t>Lingkungan</a:t>
          </a:r>
          <a:r>
            <a:rPr lang="en-US" dirty="0" smtClean="0">
              <a:solidFill>
                <a:schemeClr val="bg1"/>
              </a:solidFill>
            </a:rPr>
            <a:t> </a:t>
          </a:r>
          <a:r>
            <a:rPr lang="en-US" dirty="0" err="1" smtClean="0">
              <a:solidFill>
                <a:schemeClr val="bg1"/>
              </a:solidFill>
            </a:rPr>
            <a:t>Strategis</a:t>
          </a:r>
          <a:endParaRPr lang="en-US" dirty="0" smtClean="0">
            <a:solidFill>
              <a:schemeClr val="bg1"/>
            </a:solidFill>
          </a:endParaRPr>
        </a:p>
        <a:p>
          <a:r>
            <a:rPr lang="en-US" dirty="0" smtClean="0">
              <a:solidFill>
                <a:schemeClr val="bg1"/>
              </a:solidFill>
            </a:rPr>
            <a:t>(6 JP)</a:t>
          </a:r>
          <a:endParaRPr lang="en-US" dirty="0">
            <a:solidFill>
              <a:schemeClr val="bg1"/>
            </a:solidFill>
          </a:endParaRPr>
        </a:p>
      </dgm:t>
    </dgm:pt>
    <dgm:pt modelId="{55B48ABF-5458-449B-8617-8FD0296E53A7}" type="parTrans" cxnId="{7BCB9132-705A-4F20-BA40-F83DBCA93C67}">
      <dgm:prSet/>
      <dgm:spPr/>
      <dgm:t>
        <a:bodyPr/>
        <a:lstStyle/>
        <a:p>
          <a:endParaRPr lang="en-US"/>
        </a:p>
      </dgm:t>
    </dgm:pt>
    <dgm:pt modelId="{C6A77FED-E94D-4A2D-A5DC-647FCAACC3B2}" type="sibTrans" cxnId="{7BCB9132-705A-4F20-BA40-F83DBCA93C67}">
      <dgm:prSet/>
      <dgm:spPr/>
      <dgm:t>
        <a:bodyPr/>
        <a:lstStyle/>
        <a:p>
          <a:endParaRPr lang="en-US"/>
        </a:p>
      </dgm:t>
    </dgm:pt>
    <dgm:pt modelId="{B7DC5DAF-3F39-4183-AEC6-E916BC3F733F}" type="pres">
      <dgm:prSet presAssocID="{F658DAE9-ED83-4625-8ABE-5493440076BF}" presName="Name0" presStyleCnt="0">
        <dgm:presLayoutVars>
          <dgm:dir/>
          <dgm:resizeHandles val="exact"/>
        </dgm:presLayoutVars>
      </dgm:prSet>
      <dgm:spPr/>
    </dgm:pt>
    <dgm:pt modelId="{7DBAFCF3-8A07-4B4B-8466-0468E44D7895}" type="pres">
      <dgm:prSet presAssocID="{F658DAE9-ED83-4625-8ABE-5493440076BF}" presName="vNodes" presStyleCnt="0"/>
      <dgm:spPr/>
    </dgm:pt>
    <dgm:pt modelId="{31D5F8DC-A2C8-4137-944F-EE6E656A018A}" type="pres">
      <dgm:prSet presAssocID="{00E463D2-48BA-4C37-B8E6-4258823C3109}" presName="node" presStyleLbl="node1" presStyleIdx="0" presStyleCnt="3">
        <dgm:presLayoutVars>
          <dgm:bulletEnabled val="1"/>
        </dgm:presLayoutVars>
      </dgm:prSet>
      <dgm:spPr/>
      <dgm:t>
        <a:bodyPr/>
        <a:lstStyle/>
        <a:p>
          <a:endParaRPr lang="en-US"/>
        </a:p>
      </dgm:t>
    </dgm:pt>
    <dgm:pt modelId="{59EDC653-0C36-4772-98B8-FB42B6CB323A}" type="pres">
      <dgm:prSet presAssocID="{3CFED7A8-DB42-40FF-A285-666621226F64}" presName="spacerT" presStyleCnt="0"/>
      <dgm:spPr/>
    </dgm:pt>
    <dgm:pt modelId="{B3122301-60F9-4CAA-9128-29A0709595B5}" type="pres">
      <dgm:prSet presAssocID="{3CFED7A8-DB42-40FF-A285-666621226F64}" presName="sibTrans" presStyleLbl="sibTrans2D1" presStyleIdx="0" presStyleCnt="2"/>
      <dgm:spPr/>
      <dgm:t>
        <a:bodyPr/>
        <a:lstStyle/>
        <a:p>
          <a:endParaRPr lang="id-ID"/>
        </a:p>
      </dgm:t>
    </dgm:pt>
    <dgm:pt modelId="{66D2D2D7-42AD-48A1-8DB1-FBDEA3F3ED28}" type="pres">
      <dgm:prSet presAssocID="{3CFED7A8-DB42-40FF-A285-666621226F64}" presName="spacerB" presStyleCnt="0"/>
      <dgm:spPr/>
    </dgm:pt>
    <dgm:pt modelId="{A2B36D7A-32AF-4A0C-BE51-FE2297445FA9}" type="pres">
      <dgm:prSet presAssocID="{E4D7AFE2-781C-42ED-940E-61EAB3145C8F}" presName="node" presStyleLbl="node1" presStyleIdx="1" presStyleCnt="3">
        <dgm:presLayoutVars>
          <dgm:bulletEnabled val="1"/>
        </dgm:presLayoutVars>
      </dgm:prSet>
      <dgm:spPr/>
      <dgm:t>
        <a:bodyPr/>
        <a:lstStyle/>
        <a:p>
          <a:endParaRPr lang="en-US"/>
        </a:p>
      </dgm:t>
    </dgm:pt>
    <dgm:pt modelId="{58153CA5-D3CC-49EA-B26A-AA337E9658A9}" type="pres">
      <dgm:prSet presAssocID="{F658DAE9-ED83-4625-8ABE-5493440076BF}" presName="sibTransLast" presStyleLbl="sibTrans2D1" presStyleIdx="1" presStyleCnt="2"/>
      <dgm:spPr/>
      <dgm:t>
        <a:bodyPr/>
        <a:lstStyle/>
        <a:p>
          <a:endParaRPr lang="id-ID"/>
        </a:p>
      </dgm:t>
    </dgm:pt>
    <dgm:pt modelId="{0FEA0896-48B4-40A1-B1F7-3E7EA0FB9600}" type="pres">
      <dgm:prSet presAssocID="{F658DAE9-ED83-4625-8ABE-5493440076BF}" presName="connectorText" presStyleLbl="sibTrans2D1" presStyleIdx="1" presStyleCnt="2"/>
      <dgm:spPr/>
      <dgm:t>
        <a:bodyPr/>
        <a:lstStyle/>
        <a:p>
          <a:endParaRPr lang="id-ID"/>
        </a:p>
      </dgm:t>
    </dgm:pt>
    <dgm:pt modelId="{6E17AE22-69B6-46D5-A132-39B6597B8EE3}" type="pres">
      <dgm:prSet presAssocID="{F658DAE9-ED83-4625-8ABE-5493440076BF}" presName="lastNode" presStyleLbl="node1" presStyleIdx="2" presStyleCnt="3" custScaleX="73103" custScaleY="73115">
        <dgm:presLayoutVars>
          <dgm:bulletEnabled val="1"/>
        </dgm:presLayoutVars>
      </dgm:prSet>
      <dgm:spPr/>
      <dgm:t>
        <a:bodyPr/>
        <a:lstStyle/>
        <a:p>
          <a:endParaRPr lang="en-US"/>
        </a:p>
      </dgm:t>
    </dgm:pt>
  </dgm:ptLst>
  <dgm:cxnLst>
    <dgm:cxn modelId="{90FF31D4-7829-4DC4-9DE8-1EB1AF406671}" type="presOf" srcId="{E4D7AFE2-781C-42ED-940E-61EAB3145C8F}" destId="{A2B36D7A-32AF-4A0C-BE51-FE2297445FA9}" srcOrd="0" destOrd="0" presId="urn:microsoft.com/office/officeart/2005/8/layout/equation2"/>
    <dgm:cxn modelId="{D18019AC-AA51-4E31-85F7-BFAE1E45600B}" type="presOf" srcId="{F658DAE9-ED83-4625-8ABE-5493440076BF}" destId="{B7DC5DAF-3F39-4183-AEC6-E916BC3F733F}" srcOrd="0" destOrd="0" presId="urn:microsoft.com/office/officeart/2005/8/layout/equation2"/>
    <dgm:cxn modelId="{DB2152A9-2189-4D96-828F-4D7595846CB9}" srcId="{F658DAE9-ED83-4625-8ABE-5493440076BF}" destId="{E4D7AFE2-781C-42ED-940E-61EAB3145C8F}" srcOrd="1" destOrd="0" parTransId="{34FB26F8-7DE0-4CBE-AE87-F4B61A9897A4}" sibTransId="{B96CEA4D-5E27-4CAC-96E9-3BC990ED7F22}"/>
    <dgm:cxn modelId="{1A2321E3-26AF-4665-A12D-491572C759ED}" type="presOf" srcId="{00E463D2-48BA-4C37-B8E6-4258823C3109}" destId="{31D5F8DC-A2C8-4137-944F-EE6E656A018A}" srcOrd="0" destOrd="0" presId="urn:microsoft.com/office/officeart/2005/8/layout/equation2"/>
    <dgm:cxn modelId="{48D7B581-3460-43EE-B86C-A97FAA077682}" type="presOf" srcId="{3CFED7A8-DB42-40FF-A285-666621226F64}" destId="{B3122301-60F9-4CAA-9128-29A0709595B5}" srcOrd="0" destOrd="0" presId="urn:microsoft.com/office/officeart/2005/8/layout/equation2"/>
    <dgm:cxn modelId="{19785EC4-5086-40DA-B49E-E9DB71521171}" type="presOf" srcId="{FB927192-D336-4755-A6A3-2E44BD99E26F}" destId="{6E17AE22-69B6-46D5-A132-39B6597B8EE3}" srcOrd="0" destOrd="0" presId="urn:microsoft.com/office/officeart/2005/8/layout/equation2"/>
    <dgm:cxn modelId="{2D4DAD32-901E-4C52-B65A-7D81CC4B42BD}" type="presOf" srcId="{B96CEA4D-5E27-4CAC-96E9-3BC990ED7F22}" destId="{0FEA0896-48B4-40A1-B1F7-3E7EA0FB9600}" srcOrd="1" destOrd="0" presId="urn:microsoft.com/office/officeart/2005/8/layout/equation2"/>
    <dgm:cxn modelId="{2A4E8BCE-519F-42FF-9B97-C39351BEDA6B}" srcId="{F658DAE9-ED83-4625-8ABE-5493440076BF}" destId="{00E463D2-48BA-4C37-B8E6-4258823C3109}" srcOrd="0" destOrd="0" parTransId="{01A9B127-6034-4B1C-B320-A43D136AD295}" sibTransId="{3CFED7A8-DB42-40FF-A285-666621226F64}"/>
    <dgm:cxn modelId="{9D5913FD-457B-4611-BFC9-A6E5994CB4F3}" type="presOf" srcId="{B96CEA4D-5E27-4CAC-96E9-3BC990ED7F22}" destId="{58153CA5-D3CC-49EA-B26A-AA337E9658A9}" srcOrd="0" destOrd="0" presId="urn:microsoft.com/office/officeart/2005/8/layout/equation2"/>
    <dgm:cxn modelId="{7BCB9132-705A-4F20-BA40-F83DBCA93C67}" srcId="{F658DAE9-ED83-4625-8ABE-5493440076BF}" destId="{FB927192-D336-4755-A6A3-2E44BD99E26F}" srcOrd="2" destOrd="0" parTransId="{55B48ABF-5458-449B-8617-8FD0296E53A7}" sibTransId="{C6A77FED-E94D-4A2D-A5DC-647FCAACC3B2}"/>
    <dgm:cxn modelId="{287F8414-E066-430B-A699-BF6C102FD7F0}" type="presParOf" srcId="{B7DC5DAF-3F39-4183-AEC6-E916BC3F733F}" destId="{7DBAFCF3-8A07-4B4B-8466-0468E44D7895}" srcOrd="0" destOrd="0" presId="urn:microsoft.com/office/officeart/2005/8/layout/equation2"/>
    <dgm:cxn modelId="{CF0DF567-0B59-4D8E-86E5-F2ABAADF02F6}" type="presParOf" srcId="{7DBAFCF3-8A07-4B4B-8466-0468E44D7895}" destId="{31D5F8DC-A2C8-4137-944F-EE6E656A018A}" srcOrd="0" destOrd="0" presId="urn:microsoft.com/office/officeart/2005/8/layout/equation2"/>
    <dgm:cxn modelId="{C67AF045-AEDC-428E-A752-98306449935A}" type="presParOf" srcId="{7DBAFCF3-8A07-4B4B-8466-0468E44D7895}" destId="{59EDC653-0C36-4772-98B8-FB42B6CB323A}" srcOrd="1" destOrd="0" presId="urn:microsoft.com/office/officeart/2005/8/layout/equation2"/>
    <dgm:cxn modelId="{5D69CE9D-DFF4-44BF-AEB8-2DEAB598ADD9}" type="presParOf" srcId="{7DBAFCF3-8A07-4B4B-8466-0468E44D7895}" destId="{B3122301-60F9-4CAA-9128-29A0709595B5}" srcOrd="2" destOrd="0" presId="urn:microsoft.com/office/officeart/2005/8/layout/equation2"/>
    <dgm:cxn modelId="{979FF8D7-698D-494A-9805-B21380FE3415}" type="presParOf" srcId="{7DBAFCF3-8A07-4B4B-8466-0468E44D7895}" destId="{66D2D2D7-42AD-48A1-8DB1-FBDEA3F3ED28}" srcOrd="3" destOrd="0" presId="urn:microsoft.com/office/officeart/2005/8/layout/equation2"/>
    <dgm:cxn modelId="{9FC51B06-0A82-4150-B3EA-CD99FFB338E0}" type="presParOf" srcId="{7DBAFCF3-8A07-4B4B-8466-0468E44D7895}" destId="{A2B36D7A-32AF-4A0C-BE51-FE2297445FA9}" srcOrd="4" destOrd="0" presId="urn:microsoft.com/office/officeart/2005/8/layout/equation2"/>
    <dgm:cxn modelId="{408D22B4-59AB-4EF2-BC7D-C7E835C5B4AA}" type="presParOf" srcId="{B7DC5DAF-3F39-4183-AEC6-E916BC3F733F}" destId="{58153CA5-D3CC-49EA-B26A-AA337E9658A9}" srcOrd="1" destOrd="0" presId="urn:microsoft.com/office/officeart/2005/8/layout/equation2"/>
    <dgm:cxn modelId="{0A2A555D-6CAD-4000-83E7-20D1113B6663}" type="presParOf" srcId="{58153CA5-D3CC-49EA-B26A-AA337E9658A9}" destId="{0FEA0896-48B4-40A1-B1F7-3E7EA0FB9600}" srcOrd="0" destOrd="0" presId="urn:microsoft.com/office/officeart/2005/8/layout/equation2"/>
    <dgm:cxn modelId="{C59895E9-F751-4E3F-8A17-89B6DE8F75DC}" type="presParOf" srcId="{B7DC5DAF-3F39-4183-AEC6-E916BC3F733F}" destId="{6E17AE22-69B6-46D5-A132-39B6597B8EE3}"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915E55-C6A8-4C43-95F2-4D3CE53EC8AE}"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1C0A1A5C-9916-41F3-8978-1D855C82A50A}">
      <dgm:prSet/>
      <dgm:spPr/>
      <dgm:t>
        <a:bodyPr/>
        <a:lstStyle/>
        <a:p>
          <a:r>
            <a:rPr lang="en-US" dirty="0" err="1" smtClean="0">
              <a:solidFill>
                <a:schemeClr val="tx1"/>
              </a:solidFill>
            </a:rPr>
            <a:t>Perubahan</a:t>
          </a:r>
          <a:r>
            <a:rPr lang="en-US" dirty="0" smtClean="0">
              <a:solidFill>
                <a:schemeClr val="tx1"/>
              </a:solidFill>
            </a:rPr>
            <a:t> </a:t>
          </a:r>
          <a:r>
            <a:rPr lang="en-US" dirty="0" err="1" smtClean="0">
              <a:solidFill>
                <a:schemeClr val="tx1"/>
              </a:solidFill>
            </a:rPr>
            <a:t>Lingkungan</a:t>
          </a:r>
          <a:r>
            <a:rPr lang="en-US" dirty="0" smtClean="0">
              <a:solidFill>
                <a:schemeClr val="tx1"/>
              </a:solidFill>
            </a:rPr>
            <a:t> </a:t>
          </a:r>
          <a:r>
            <a:rPr lang="en-US" dirty="0" err="1" smtClean="0">
              <a:solidFill>
                <a:schemeClr val="tx1"/>
              </a:solidFill>
            </a:rPr>
            <a:t>Strategis</a:t>
          </a:r>
          <a:endParaRPr lang="en-US" dirty="0">
            <a:solidFill>
              <a:schemeClr val="tx1"/>
            </a:solidFill>
          </a:endParaRPr>
        </a:p>
      </dgm:t>
    </dgm:pt>
    <dgm:pt modelId="{F67CE8D3-5CA9-4739-9418-C4B94760F2CD}" type="parTrans" cxnId="{B2D3A860-7430-4511-9FED-1032D183FCD1}">
      <dgm:prSet/>
      <dgm:spPr/>
      <dgm:t>
        <a:bodyPr/>
        <a:lstStyle/>
        <a:p>
          <a:endParaRPr lang="en-US"/>
        </a:p>
      </dgm:t>
    </dgm:pt>
    <dgm:pt modelId="{98284FB5-0253-422B-846B-B8235E4FA7F4}" type="sibTrans" cxnId="{B2D3A860-7430-4511-9FED-1032D183FCD1}">
      <dgm:prSet/>
      <dgm:spPr>
        <a:solidFill>
          <a:srgbClr val="92D050"/>
        </a:solidFill>
      </dgm:spPr>
      <dgm:t>
        <a:bodyPr/>
        <a:lstStyle/>
        <a:p>
          <a:endParaRPr lang="en-US"/>
        </a:p>
      </dgm:t>
    </dgm:pt>
    <dgm:pt modelId="{CFC4C144-68F9-4449-818E-B9C8E1C9ADCF}">
      <dgm:prSet phldrT="[Text]" custT="1"/>
      <dgm:spPr/>
      <dgm:t>
        <a:bodyPr/>
        <a:lstStyle/>
        <a:p>
          <a:r>
            <a:rPr lang="en-US" sz="1800" dirty="0" err="1" smtClean="0"/>
            <a:t>Konsep</a:t>
          </a:r>
          <a:r>
            <a:rPr lang="en-US" sz="1800" dirty="0" smtClean="0"/>
            <a:t> </a:t>
          </a:r>
          <a:r>
            <a:rPr lang="en-US" sz="1800" dirty="0" err="1" smtClean="0"/>
            <a:t>Perubahan</a:t>
          </a:r>
          <a:endParaRPr lang="en-US" sz="1800" dirty="0"/>
        </a:p>
      </dgm:t>
    </dgm:pt>
    <dgm:pt modelId="{DDA2D9BD-6A76-461B-89B8-A7A0DE0FE3B2}" type="parTrans" cxnId="{61AB61B6-2AE6-433A-9E7A-4C7EF06D6152}">
      <dgm:prSet/>
      <dgm:spPr/>
      <dgm:t>
        <a:bodyPr/>
        <a:lstStyle/>
        <a:p>
          <a:endParaRPr lang="en-US"/>
        </a:p>
      </dgm:t>
    </dgm:pt>
    <dgm:pt modelId="{31D96F4A-671C-43CF-8D3D-E16D3B17D4CB}" type="sibTrans" cxnId="{61AB61B6-2AE6-433A-9E7A-4C7EF06D6152}">
      <dgm:prSet/>
      <dgm:spPr/>
      <dgm:t>
        <a:bodyPr/>
        <a:lstStyle/>
        <a:p>
          <a:endParaRPr lang="en-US"/>
        </a:p>
      </dgm:t>
    </dgm:pt>
    <dgm:pt modelId="{423AAE1D-E0C7-4BD8-9606-23451C0213A1}">
      <dgm:prSet phldrT="[Text]" custT="1"/>
      <dgm:spPr/>
      <dgm:t>
        <a:bodyPr/>
        <a:lstStyle/>
        <a:p>
          <a:r>
            <a:rPr lang="en-US" sz="1800" dirty="0" err="1" smtClean="0"/>
            <a:t>Perubahan</a:t>
          </a:r>
          <a:r>
            <a:rPr lang="en-US" sz="1800" dirty="0" smtClean="0"/>
            <a:t> </a:t>
          </a:r>
          <a:r>
            <a:rPr lang="en-US" sz="1800" dirty="0" err="1" smtClean="0"/>
            <a:t>Lingkungan</a:t>
          </a:r>
          <a:r>
            <a:rPr lang="en-US" sz="1800" dirty="0" smtClean="0"/>
            <a:t> </a:t>
          </a:r>
          <a:r>
            <a:rPr lang="en-US" sz="1800" dirty="0" err="1" smtClean="0"/>
            <a:t>Strategis</a:t>
          </a:r>
          <a:endParaRPr lang="en-US" sz="1800" dirty="0"/>
        </a:p>
      </dgm:t>
    </dgm:pt>
    <dgm:pt modelId="{9A4C899F-C585-4948-8CEF-3EA09D4CBFD6}" type="parTrans" cxnId="{98FC1A0C-0F62-4E71-B5CD-5D0199167D22}">
      <dgm:prSet/>
      <dgm:spPr/>
      <dgm:t>
        <a:bodyPr/>
        <a:lstStyle/>
        <a:p>
          <a:endParaRPr lang="en-US"/>
        </a:p>
      </dgm:t>
    </dgm:pt>
    <dgm:pt modelId="{62455880-6F56-4DBB-9BF8-30CA60E27417}" type="sibTrans" cxnId="{98FC1A0C-0F62-4E71-B5CD-5D0199167D22}">
      <dgm:prSet/>
      <dgm:spPr/>
      <dgm:t>
        <a:bodyPr/>
        <a:lstStyle/>
        <a:p>
          <a:endParaRPr lang="en-US"/>
        </a:p>
      </dgm:t>
    </dgm:pt>
    <dgm:pt modelId="{D818B1BE-5E87-4CCA-939F-A41EEE3BC125}">
      <dgm:prSet phldrT="[Text]" custT="1"/>
      <dgm:spPr/>
      <dgm:t>
        <a:bodyPr/>
        <a:lstStyle/>
        <a:p>
          <a:r>
            <a:rPr lang="en-US" sz="1600" b="1" dirty="0" smtClean="0"/>
            <a:t>Modal </a:t>
          </a:r>
          <a:r>
            <a:rPr lang="en-US" sz="1600" b="1" dirty="0" err="1" smtClean="0"/>
            <a:t>Insani</a:t>
          </a:r>
          <a:r>
            <a:rPr lang="id-ID" sz="1600" b="1" dirty="0" smtClean="0"/>
            <a:t> &amp; </a:t>
          </a:r>
          <a:r>
            <a:rPr lang="id-ID" sz="1600" b="1" dirty="0" smtClean="0">
              <a:solidFill>
                <a:schemeClr val="tx1"/>
              </a:solidFill>
            </a:rPr>
            <a:t>Modal Ideologi</a:t>
          </a:r>
          <a:r>
            <a:rPr lang="en-US" sz="1600" b="1" dirty="0" smtClean="0">
              <a:solidFill>
                <a:schemeClr val="tx1"/>
              </a:solidFill>
            </a:rPr>
            <a:t> </a:t>
          </a:r>
          <a:r>
            <a:rPr lang="en-US" sz="1600" b="1" dirty="0" err="1" smtClean="0"/>
            <a:t>Menghadapi</a:t>
          </a:r>
          <a:r>
            <a:rPr lang="en-US" sz="1600" b="1" dirty="0" smtClean="0"/>
            <a:t> </a:t>
          </a:r>
          <a:r>
            <a:rPr lang="en-US" sz="1600" b="1" dirty="0" err="1" smtClean="0"/>
            <a:t>Perubahan</a:t>
          </a:r>
          <a:r>
            <a:rPr lang="en-US" sz="1600" b="1" dirty="0" smtClean="0"/>
            <a:t> </a:t>
          </a:r>
          <a:r>
            <a:rPr lang="en-US" sz="1600" b="1" dirty="0" err="1" smtClean="0"/>
            <a:t>Lingkungan</a:t>
          </a:r>
          <a:r>
            <a:rPr lang="en-US" sz="1600" b="1" dirty="0" smtClean="0"/>
            <a:t> </a:t>
          </a:r>
          <a:r>
            <a:rPr lang="en-US" sz="1600" b="1" dirty="0" err="1" smtClean="0"/>
            <a:t>Strategis</a:t>
          </a:r>
          <a:endParaRPr lang="en-US" sz="1600" b="1" dirty="0"/>
        </a:p>
      </dgm:t>
    </dgm:pt>
    <dgm:pt modelId="{2C674D0A-6BF4-4FE6-8478-D745E6427513}" type="sibTrans" cxnId="{8987EA12-827E-4F87-A2EE-31C503516F0B}">
      <dgm:prSet/>
      <dgm:spPr/>
      <dgm:t>
        <a:bodyPr/>
        <a:lstStyle/>
        <a:p>
          <a:endParaRPr lang="en-US"/>
        </a:p>
      </dgm:t>
    </dgm:pt>
    <dgm:pt modelId="{B04231FB-FA34-4E9E-B93B-AC1B6F1D26EA}" type="parTrans" cxnId="{8987EA12-827E-4F87-A2EE-31C503516F0B}">
      <dgm:prSet/>
      <dgm:spPr/>
      <dgm:t>
        <a:bodyPr/>
        <a:lstStyle/>
        <a:p>
          <a:endParaRPr lang="en-US"/>
        </a:p>
      </dgm:t>
    </dgm:pt>
    <dgm:pt modelId="{7BB4B668-A971-468F-84DD-06166502F472}" type="pres">
      <dgm:prSet presAssocID="{EC915E55-C6A8-4C43-95F2-4D3CE53EC8AE}" presName="Name0" presStyleCnt="0">
        <dgm:presLayoutVars>
          <dgm:chMax val="7"/>
          <dgm:chPref val="7"/>
          <dgm:dir/>
        </dgm:presLayoutVars>
      </dgm:prSet>
      <dgm:spPr/>
      <dgm:t>
        <a:bodyPr/>
        <a:lstStyle/>
        <a:p>
          <a:endParaRPr lang="id-ID"/>
        </a:p>
      </dgm:t>
    </dgm:pt>
    <dgm:pt modelId="{34B3F601-579D-4373-8C84-92922EF78F38}" type="pres">
      <dgm:prSet presAssocID="{EC915E55-C6A8-4C43-95F2-4D3CE53EC8AE}" presName="Name1" presStyleCnt="0"/>
      <dgm:spPr/>
    </dgm:pt>
    <dgm:pt modelId="{ADAA0214-E0BC-42FB-A4B8-4F28BA6CAB18}" type="pres">
      <dgm:prSet presAssocID="{98284FB5-0253-422B-846B-B8235E4FA7F4}" presName="picture_1" presStyleCnt="0"/>
      <dgm:spPr/>
    </dgm:pt>
    <dgm:pt modelId="{60C18D7D-6BF4-4C61-87BE-5DE1835FBFC1}" type="pres">
      <dgm:prSet presAssocID="{98284FB5-0253-422B-846B-B8235E4FA7F4}" presName="pictureRepeatNode" presStyleLbl="alignImgPlace1" presStyleIdx="0" presStyleCnt="4" custLinFactNeighborX="-714" custLinFactNeighborY="-329"/>
      <dgm:spPr/>
      <dgm:t>
        <a:bodyPr/>
        <a:lstStyle/>
        <a:p>
          <a:endParaRPr lang="id-ID"/>
        </a:p>
      </dgm:t>
    </dgm:pt>
    <dgm:pt modelId="{5FEA836F-EDAA-423A-9EB0-30B583870672}" type="pres">
      <dgm:prSet presAssocID="{1C0A1A5C-9916-41F3-8978-1D855C82A50A}" presName="text_1" presStyleLbl="node1" presStyleIdx="0" presStyleCnt="0" custLinFactNeighborX="-2255" custLinFactNeighborY="-66223">
        <dgm:presLayoutVars>
          <dgm:bulletEnabled val="1"/>
        </dgm:presLayoutVars>
      </dgm:prSet>
      <dgm:spPr/>
      <dgm:t>
        <a:bodyPr/>
        <a:lstStyle/>
        <a:p>
          <a:endParaRPr lang="en-US"/>
        </a:p>
      </dgm:t>
    </dgm:pt>
    <dgm:pt modelId="{570F2D26-D090-4334-9AAA-1B79C8186D24}" type="pres">
      <dgm:prSet presAssocID="{31D96F4A-671C-43CF-8D3D-E16D3B17D4CB}" presName="picture_2" presStyleCnt="0"/>
      <dgm:spPr/>
    </dgm:pt>
    <dgm:pt modelId="{86E693B6-9AA5-42AA-AA01-CA8E8440B0CD}" type="pres">
      <dgm:prSet presAssocID="{31D96F4A-671C-43CF-8D3D-E16D3B17D4CB}" presName="pictureRepeatNode" presStyleLbl="alignImgPlace1" presStyleIdx="1" presStyleCnt="4"/>
      <dgm:spPr/>
      <dgm:t>
        <a:bodyPr/>
        <a:lstStyle/>
        <a:p>
          <a:endParaRPr lang="id-ID"/>
        </a:p>
      </dgm:t>
    </dgm:pt>
    <dgm:pt modelId="{1CC5FEA0-ACE2-4CFB-BC19-0E2DD2E24B47}" type="pres">
      <dgm:prSet presAssocID="{CFC4C144-68F9-4449-818E-B9C8E1C9ADCF}" presName="line_2" presStyleLbl="parChTrans1D1" presStyleIdx="0" presStyleCnt="3"/>
      <dgm:spPr/>
    </dgm:pt>
    <dgm:pt modelId="{3C21E55C-95FD-43F6-B8E5-5CB90EC137D1}" type="pres">
      <dgm:prSet presAssocID="{CFC4C144-68F9-4449-818E-B9C8E1C9ADCF}" presName="textparent_2" presStyleLbl="node1" presStyleIdx="0" presStyleCnt="0"/>
      <dgm:spPr/>
    </dgm:pt>
    <dgm:pt modelId="{93AE1684-0E74-4D20-A04D-843B59FE6AC3}" type="pres">
      <dgm:prSet presAssocID="{CFC4C144-68F9-4449-818E-B9C8E1C9ADCF}" presName="text_2" presStyleLbl="revTx" presStyleIdx="0" presStyleCnt="3" custLinFactNeighborX="-902" custLinFactNeighborY="-37814">
        <dgm:presLayoutVars>
          <dgm:bulletEnabled val="1"/>
        </dgm:presLayoutVars>
      </dgm:prSet>
      <dgm:spPr/>
      <dgm:t>
        <a:bodyPr/>
        <a:lstStyle/>
        <a:p>
          <a:endParaRPr lang="en-US"/>
        </a:p>
      </dgm:t>
    </dgm:pt>
    <dgm:pt modelId="{95C8510B-8447-42F1-9429-7EC87865527E}" type="pres">
      <dgm:prSet presAssocID="{62455880-6F56-4DBB-9BF8-30CA60E27417}" presName="picture_3" presStyleCnt="0"/>
      <dgm:spPr/>
    </dgm:pt>
    <dgm:pt modelId="{26D6DC1D-1249-4BD2-A5D3-7CB20E048208}" type="pres">
      <dgm:prSet presAssocID="{62455880-6F56-4DBB-9BF8-30CA60E27417}" presName="pictureRepeatNode" presStyleLbl="alignImgPlace1" presStyleIdx="2" presStyleCnt="4"/>
      <dgm:spPr/>
      <dgm:t>
        <a:bodyPr/>
        <a:lstStyle/>
        <a:p>
          <a:endParaRPr lang="id-ID"/>
        </a:p>
      </dgm:t>
    </dgm:pt>
    <dgm:pt modelId="{EA21B111-8EB6-4376-8361-03A8952805FE}" type="pres">
      <dgm:prSet presAssocID="{423AAE1D-E0C7-4BD8-9606-23451C0213A1}" presName="line_3" presStyleLbl="parChTrans1D1" presStyleIdx="1" presStyleCnt="3"/>
      <dgm:spPr/>
    </dgm:pt>
    <dgm:pt modelId="{80032F11-F672-4D05-A170-488BC91B45F5}" type="pres">
      <dgm:prSet presAssocID="{423AAE1D-E0C7-4BD8-9606-23451C0213A1}" presName="textparent_3" presStyleLbl="node1" presStyleIdx="0" presStyleCnt="0"/>
      <dgm:spPr/>
    </dgm:pt>
    <dgm:pt modelId="{119F593B-C431-4578-817E-1C7B67550F46}" type="pres">
      <dgm:prSet presAssocID="{423AAE1D-E0C7-4BD8-9606-23451C0213A1}" presName="text_3" presStyleLbl="revTx" presStyleIdx="1" presStyleCnt="3">
        <dgm:presLayoutVars>
          <dgm:bulletEnabled val="1"/>
        </dgm:presLayoutVars>
      </dgm:prSet>
      <dgm:spPr/>
      <dgm:t>
        <a:bodyPr/>
        <a:lstStyle/>
        <a:p>
          <a:endParaRPr lang="id-ID"/>
        </a:p>
      </dgm:t>
    </dgm:pt>
    <dgm:pt modelId="{2D106072-5924-43E4-B177-BE069CFC066B}" type="pres">
      <dgm:prSet presAssocID="{2C674D0A-6BF4-4FE6-8478-D745E6427513}" presName="picture_4" presStyleCnt="0"/>
      <dgm:spPr/>
    </dgm:pt>
    <dgm:pt modelId="{56CAA326-46FD-4DE0-A54E-D660B5BF8BD7}" type="pres">
      <dgm:prSet presAssocID="{2C674D0A-6BF4-4FE6-8478-D745E6427513}" presName="pictureRepeatNode" presStyleLbl="alignImgPlace1" presStyleIdx="3" presStyleCnt="4" custLinFactNeighborX="-65226" custLinFactNeighborY="6706"/>
      <dgm:spPr/>
      <dgm:t>
        <a:bodyPr/>
        <a:lstStyle/>
        <a:p>
          <a:endParaRPr lang="id-ID"/>
        </a:p>
      </dgm:t>
    </dgm:pt>
    <dgm:pt modelId="{70FAD506-8BF0-4D77-88DD-8107FF0F1912}" type="pres">
      <dgm:prSet presAssocID="{D818B1BE-5E87-4CCA-939F-A41EEE3BC125}" presName="line_4" presStyleLbl="parChTrans1D1" presStyleIdx="2" presStyleCnt="3" custSzY="45720" custScaleX="80199"/>
      <dgm:spPr/>
    </dgm:pt>
    <dgm:pt modelId="{90D31509-91B3-40B0-B3D7-F1F3CB0FAE01}" type="pres">
      <dgm:prSet presAssocID="{D818B1BE-5E87-4CCA-939F-A41EEE3BC125}" presName="textparent_4" presStyleLbl="node1" presStyleIdx="0" presStyleCnt="0"/>
      <dgm:spPr/>
    </dgm:pt>
    <dgm:pt modelId="{A946CDC9-3976-49B3-95F7-A22BD4536E42}" type="pres">
      <dgm:prSet presAssocID="{D818B1BE-5E87-4CCA-939F-A41EEE3BC125}" presName="text_4" presStyleLbl="revTx" presStyleIdx="2" presStyleCnt="3" custFlipHor="1" custScaleX="2000000" custScaleY="38927" custLinFactX="-400000" custLinFactNeighborX="-494548" custLinFactNeighborY="31965">
        <dgm:presLayoutVars>
          <dgm:bulletEnabled val="1"/>
        </dgm:presLayoutVars>
      </dgm:prSet>
      <dgm:spPr/>
      <dgm:t>
        <a:bodyPr/>
        <a:lstStyle/>
        <a:p>
          <a:endParaRPr lang="en-US"/>
        </a:p>
      </dgm:t>
    </dgm:pt>
  </dgm:ptLst>
  <dgm:cxnLst>
    <dgm:cxn modelId="{95EBA6F1-96C3-4367-BEEC-A1812F9D8CF7}" type="presOf" srcId="{1C0A1A5C-9916-41F3-8978-1D855C82A50A}" destId="{5FEA836F-EDAA-423A-9EB0-30B583870672}" srcOrd="0" destOrd="0" presId="urn:microsoft.com/office/officeart/2008/layout/CircularPictureCallout"/>
    <dgm:cxn modelId="{1918F87E-3334-4E2D-9239-8513A0E3B3E2}" type="presOf" srcId="{D818B1BE-5E87-4CCA-939F-A41EEE3BC125}" destId="{A946CDC9-3976-49B3-95F7-A22BD4536E42}" srcOrd="0" destOrd="0" presId="urn:microsoft.com/office/officeart/2008/layout/CircularPictureCallout"/>
    <dgm:cxn modelId="{61AB61B6-2AE6-433A-9E7A-4C7EF06D6152}" srcId="{EC915E55-C6A8-4C43-95F2-4D3CE53EC8AE}" destId="{CFC4C144-68F9-4449-818E-B9C8E1C9ADCF}" srcOrd="1" destOrd="0" parTransId="{DDA2D9BD-6A76-461B-89B8-A7A0DE0FE3B2}" sibTransId="{31D96F4A-671C-43CF-8D3D-E16D3B17D4CB}"/>
    <dgm:cxn modelId="{98FC1A0C-0F62-4E71-B5CD-5D0199167D22}" srcId="{EC915E55-C6A8-4C43-95F2-4D3CE53EC8AE}" destId="{423AAE1D-E0C7-4BD8-9606-23451C0213A1}" srcOrd="2" destOrd="0" parTransId="{9A4C899F-C585-4948-8CEF-3EA09D4CBFD6}" sibTransId="{62455880-6F56-4DBB-9BF8-30CA60E27417}"/>
    <dgm:cxn modelId="{2BA5AB1D-0B57-41E4-8F6C-71EACBB5B5D0}" type="presOf" srcId="{423AAE1D-E0C7-4BD8-9606-23451C0213A1}" destId="{119F593B-C431-4578-817E-1C7B67550F46}" srcOrd="0" destOrd="0" presId="urn:microsoft.com/office/officeart/2008/layout/CircularPictureCallout"/>
    <dgm:cxn modelId="{6B98012F-5077-4B23-9F76-8548D5724FE2}" type="presOf" srcId="{98284FB5-0253-422B-846B-B8235E4FA7F4}" destId="{60C18D7D-6BF4-4C61-87BE-5DE1835FBFC1}" srcOrd="0" destOrd="0" presId="urn:microsoft.com/office/officeart/2008/layout/CircularPictureCallout"/>
    <dgm:cxn modelId="{5DFA9E44-0468-4FF3-BBD1-07CBEB74DC69}" type="presOf" srcId="{62455880-6F56-4DBB-9BF8-30CA60E27417}" destId="{26D6DC1D-1249-4BD2-A5D3-7CB20E048208}" srcOrd="0" destOrd="0" presId="urn:microsoft.com/office/officeart/2008/layout/CircularPictureCallout"/>
    <dgm:cxn modelId="{B2D3A860-7430-4511-9FED-1032D183FCD1}" srcId="{EC915E55-C6A8-4C43-95F2-4D3CE53EC8AE}" destId="{1C0A1A5C-9916-41F3-8978-1D855C82A50A}" srcOrd="0" destOrd="0" parTransId="{F67CE8D3-5CA9-4739-9418-C4B94760F2CD}" sibTransId="{98284FB5-0253-422B-846B-B8235E4FA7F4}"/>
    <dgm:cxn modelId="{A192D63D-9E6B-4744-8557-83D4D5D49B0B}" type="presOf" srcId="{CFC4C144-68F9-4449-818E-B9C8E1C9ADCF}" destId="{93AE1684-0E74-4D20-A04D-843B59FE6AC3}" srcOrd="0" destOrd="0" presId="urn:microsoft.com/office/officeart/2008/layout/CircularPictureCallout"/>
    <dgm:cxn modelId="{85D533D1-FAE0-4C60-93BB-13161C907202}" type="presOf" srcId="{2C674D0A-6BF4-4FE6-8478-D745E6427513}" destId="{56CAA326-46FD-4DE0-A54E-D660B5BF8BD7}" srcOrd="0" destOrd="0" presId="urn:microsoft.com/office/officeart/2008/layout/CircularPictureCallout"/>
    <dgm:cxn modelId="{8987EA12-827E-4F87-A2EE-31C503516F0B}" srcId="{EC915E55-C6A8-4C43-95F2-4D3CE53EC8AE}" destId="{D818B1BE-5E87-4CCA-939F-A41EEE3BC125}" srcOrd="3" destOrd="0" parTransId="{B04231FB-FA34-4E9E-B93B-AC1B6F1D26EA}" sibTransId="{2C674D0A-6BF4-4FE6-8478-D745E6427513}"/>
    <dgm:cxn modelId="{3ACBDA47-BE36-4872-9167-74F09ADFE6A0}" type="presOf" srcId="{EC915E55-C6A8-4C43-95F2-4D3CE53EC8AE}" destId="{7BB4B668-A971-468F-84DD-06166502F472}" srcOrd="0" destOrd="0" presId="urn:microsoft.com/office/officeart/2008/layout/CircularPictureCallout"/>
    <dgm:cxn modelId="{EAF5A3F7-C048-48DB-9455-EF94A4D4E553}" type="presOf" srcId="{31D96F4A-671C-43CF-8D3D-E16D3B17D4CB}" destId="{86E693B6-9AA5-42AA-AA01-CA8E8440B0CD}" srcOrd="0" destOrd="0" presId="urn:microsoft.com/office/officeart/2008/layout/CircularPictureCallout"/>
    <dgm:cxn modelId="{26767032-46B7-4E26-B2BF-4E92249159B0}" type="presParOf" srcId="{7BB4B668-A971-468F-84DD-06166502F472}" destId="{34B3F601-579D-4373-8C84-92922EF78F38}" srcOrd="0" destOrd="0" presId="urn:microsoft.com/office/officeart/2008/layout/CircularPictureCallout"/>
    <dgm:cxn modelId="{DEC096A4-4084-4CCC-8EFB-CDE49D137454}" type="presParOf" srcId="{34B3F601-579D-4373-8C84-92922EF78F38}" destId="{ADAA0214-E0BC-42FB-A4B8-4F28BA6CAB18}" srcOrd="0" destOrd="0" presId="urn:microsoft.com/office/officeart/2008/layout/CircularPictureCallout"/>
    <dgm:cxn modelId="{FB2051DC-C3BC-4E98-A3AC-E0DDE7FCBF6F}" type="presParOf" srcId="{ADAA0214-E0BC-42FB-A4B8-4F28BA6CAB18}" destId="{60C18D7D-6BF4-4C61-87BE-5DE1835FBFC1}" srcOrd="0" destOrd="0" presId="urn:microsoft.com/office/officeart/2008/layout/CircularPictureCallout"/>
    <dgm:cxn modelId="{FBD97E9C-C22C-4277-AD03-1EB3F8F2E53B}" type="presParOf" srcId="{34B3F601-579D-4373-8C84-92922EF78F38}" destId="{5FEA836F-EDAA-423A-9EB0-30B583870672}" srcOrd="1" destOrd="0" presId="urn:microsoft.com/office/officeart/2008/layout/CircularPictureCallout"/>
    <dgm:cxn modelId="{770467F2-6779-49E7-B550-0F08E1701D14}" type="presParOf" srcId="{34B3F601-579D-4373-8C84-92922EF78F38}" destId="{570F2D26-D090-4334-9AAA-1B79C8186D24}" srcOrd="2" destOrd="0" presId="urn:microsoft.com/office/officeart/2008/layout/CircularPictureCallout"/>
    <dgm:cxn modelId="{2CF8745D-EEE0-4F44-899F-3891F1DC0E27}" type="presParOf" srcId="{570F2D26-D090-4334-9AAA-1B79C8186D24}" destId="{86E693B6-9AA5-42AA-AA01-CA8E8440B0CD}" srcOrd="0" destOrd="0" presId="urn:microsoft.com/office/officeart/2008/layout/CircularPictureCallout"/>
    <dgm:cxn modelId="{AF15683A-4C96-43A8-BB37-6667C1155823}" type="presParOf" srcId="{34B3F601-579D-4373-8C84-92922EF78F38}" destId="{1CC5FEA0-ACE2-4CFB-BC19-0E2DD2E24B47}" srcOrd="3" destOrd="0" presId="urn:microsoft.com/office/officeart/2008/layout/CircularPictureCallout"/>
    <dgm:cxn modelId="{FC70D6EE-F5DF-480E-8A10-3E38589DD8B3}" type="presParOf" srcId="{34B3F601-579D-4373-8C84-92922EF78F38}" destId="{3C21E55C-95FD-43F6-B8E5-5CB90EC137D1}" srcOrd="4" destOrd="0" presId="urn:microsoft.com/office/officeart/2008/layout/CircularPictureCallout"/>
    <dgm:cxn modelId="{286DBEAE-9158-4ED9-98D3-9BAB61AD6374}" type="presParOf" srcId="{3C21E55C-95FD-43F6-B8E5-5CB90EC137D1}" destId="{93AE1684-0E74-4D20-A04D-843B59FE6AC3}" srcOrd="0" destOrd="0" presId="urn:microsoft.com/office/officeart/2008/layout/CircularPictureCallout"/>
    <dgm:cxn modelId="{96032D40-3CB3-4D0E-84DF-FDACE5CBF67D}" type="presParOf" srcId="{34B3F601-579D-4373-8C84-92922EF78F38}" destId="{95C8510B-8447-42F1-9429-7EC87865527E}" srcOrd="5" destOrd="0" presId="urn:microsoft.com/office/officeart/2008/layout/CircularPictureCallout"/>
    <dgm:cxn modelId="{39C7A493-2B85-4371-BFBD-CA43B78DB2D4}" type="presParOf" srcId="{95C8510B-8447-42F1-9429-7EC87865527E}" destId="{26D6DC1D-1249-4BD2-A5D3-7CB20E048208}" srcOrd="0" destOrd="0" presId="urn:microsoft.com/office/officeart/2008/layout/CircularPictureCallout"/>
    <dgm:cxn modelId="{5A8F8F69-3CC1-4D12-B214-6B086A696071}" type="presParOf" srcId="{34B3F601-579D-4373-8C84-92922EF78F38}" destId="{EA21B111-8EB6-4376-8361-03A8952805FE}" srcOrd="6" destOrd="0" presId="urn:microsoft.com/office/officeart/2008/layout/CircularPictureCallout"/>
    <dgm:cxn modelId="{434172B8-D42B-4017-A834-F144E6C5C43D}" type="presParOf" srcId="{34B3F601-579D-4373-8C84-92922EF78F38}" destId="{80032F11-F672-4D05-A170-488BC91B45F5}" srcOrd="7" destOrd="0" presId="urn:microsoft.com/office/officeart/2008/layout/CircularPictureCallout"/>
    <dgm:cxn modelId="{3E760644-D0B0-4DBC-BA35-2B97E662A39F}" type="presParOf" srcId="{80032F11-F672-4D05-A170-488BC91B45F5}" destId="{119F593B-C431-4578-817E-1C7B67550F46}" srcOrd="0" destOrd="0" presId="urn:microsoft.com/office/officeart/2008/layout/CircularPictureCallout"/>
    <dgm:cxn modelId="{1CC55C0C-B94F-4597-AC8B-F9715AF2EFFB}" type="presParOf" srcId="{34B3F601-579D-4373-8C84-92922EF78F38}" destId="{2D106072-5924-43E4-B177-BE069CFC066B}" srcOrd="8" destOrd="0" presId="urn:microsoft.com/office/officeart/2008/layout/CircularPictureCallout"/>
    <dgm:cxn modelId="{DA94AB57-FBB0-4B09-A007-233BE1B6FF57}" type="presParOf" srcId="{2D106072-5924-43E4-B177-BE069CFC066B}" destId="{56CAA326-46FD-4DE0-A54E-D660B5BF8BD7}" srcOrd="0" destOrd="0" presId="urn:microsoft.com/office/officeart/2008/layout/CircularPictureCallout"/>
    <dgm:cxn modelId="{3263015D-0394-4201-BD79-3743A679B3CF}" type="presParOf" srcId="{34B3F601-579D-4373-8C84-92922EF78F38}" destId="{70FAD506-8BF0-4D77-88DD-8107FF0F1912}" srcOrd="9" destOrd="0" presId="urn:microsoft.com/office/officeart/2008/layout/CircularPictureCallout"/>
    <dgm:cxn modelId="{6E81BD24-04C0-4F81-8139-F736785F8256}" type="presParOf" srcId="{34B3F601-579D-4373-8C84-92922EF78F38}" destId="{90D31509-91B3-40B0-B3D7-F1F3CB0FAE01}" srcOrd="10" destOrd="0" presId="urn:microsoft.com/office/officeart/2008/layout/CircularPictureCallout"/>
    <dgm:cxn modelId="{90C17FC0-84E3-4069-92C6-6E629E49E671}" type="presParOf" srcId="{90D31509-91B3-40B0-B3D7-F1F3CB0FAE01}" destId="{A946CDC9-3976-49B3-95F7-A22BD4536E42}"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20B17-4FF9-4B42-8A57-49BBA75B844E}">
      <dsp:nvSpPr>
        <dsp:cNvPr id="0" name=""/>
        <dsp:cNvSpPr/>
      </dsp:nvSpPr>
      <dsp:spPr>
        <a:xfrm rot="5400000">
          <a:off x="-155194" y="213253"/>
          <a:ext cx="1421686" cy="995180"/>
        </a:xfrm>
        <a:prstGeom prst="irregularSeal1">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rtl="0">
            <a:lnSpc>
              <a:spcPct val="90000"/>
            </a:lnSpc>
            <a:spcBef>
              <a:spcPct val="0"/>
            </a:spcBef>
            <a:spcAft>
              <a:spcPct val="35000"/>
            </a:spcAft>
          </a:pPr>
          <a:r>
            <a:rPr lang="en-US" sz="500" kern="1200" dirty="0" smtClean="0"/>
            <a:t>1.   </a:t>
          </a:r>
          <a:endParaRPr lang="en-US" sz="500" kern="1200" dirty="0">
            <a:solidFill>
              <a:srgbClr val="002060"/>
            </a:solidFill>
          </a:endParaRPr>
        </a:p>
      </dsp:txBody>
      <dsp:txXfrm rot="-5400000">
        <a:off x="411118" y="304545"/>
        <a:ext cx="350939" cy="794762"/>
      </dsp:txXfrm>
    </dsp:sp>
    <dsp:sp modelId="{876D943D-BC06-4998-9B7D-46D874E11EA8}">
      <dsp:nvSpPr>
        <dsp:cNvPr id="0" name=""/>
        <dsp:cNvSpPr/>
      </dsp:nvSpPr>
      <dsp:spPr>
        <a:xfrm rot="5400000">
          <a:off x="3635186" y="-2512888"/>
          <a:ext cx="924096" cy="6243819"/>
        </a:xfrm>
        <a:prstGeom prst="round2SameRect">
          <a:avLst/>
        </a:prstGeom>
        <a:solidFill>
          <a:schemeClr val="accent1">
            <a:lumMod val="20000"/>
            <a:lumOff val="80000"/>
            <a:alpha val="9000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err="1" smtClean="0"/>
            <a:t>Menjelaskan</a:t>
          </a:r>
          <a:r>
            <a:rPr lang="en-US" sz="2400" kern="1200" dirty="0" smtClean="0"/>
            <a:t> </a:t>
          </a:r>
          <a:r>
            <a:rPr lang="en-US" sz="2400" kern="1200" dirty="0" err="1" smtClean="0"/>
            <a:t>konsepsi</a:t>
          </a:r>
          <a:r>
            <a:rPr lang="en-US" sz="2400" kern="1200" dirty="0" smtClean="0"/>
            <a:t> </a:t>
          </a:r>
          <a:r>
            <a:rPr lang="en-US" sz="2400" kern="1200" dirty="0" err="1" smtClean="0"/>
            <a:t>perubahan</a:t>
          </a:r>
          <a:r>
            <a:rPr lang="en-US" sz="2400" kern="1200" dirty="0" smtClean="0"/>
            <a:t> </a:t>
          </a:r>
          <a:r>
            <a:rPr lang="en-US" sz="2400" kern="1200" dirty="0" err="1" smtClean="0"/>
            <a:t>lingkungan</a:t>
          </a:r>
          <a:r>
            <a:rPr lang="en-US" sz="2400" kern="1200" dirty="0" smtClean="0"/>
            <a:t> </a:t>
          </a:r>
          <a:r>
            <a:rPr lang="en-US" sz="2400" kern="1200" dirty="0" err="1" smtClean="0"/>
            <a:t>strategis</a:t>
          </a:r>
          <a:r>
            <a:rPr lang="en-US" sz="2400" kern="1200" dirty="0" smtClean="0"/>
            <a:t>;</a:t>
          </a:r>
          <a:endParaRPr lang="en-US" sz="2400" kern="1200" dirty="0">
            <a:solidFill>
              <a:srgbClr val="002060"/>
            </a:solidFill>
          </a:endParaRPr>
        </a:p>
      </dsp:txBody>
      <dsp:txXfrm rot="-5400000">
        <a:off x="975325" y="192084"/>
        <a:ext cx="6198708" cy="833874"/>
      </dsp:txXfrm>
    </dsp:sp>
    <dsp:sp modelId="{92F315D0-136C-445F-AF73-85A4C2F9F10D}">
      <dsp:nvSpPr>
        <dsp:cNvPr id="0" name=""/>
        <dsp:cNvSpPr/>
      </dsp:nvSpPr>
      <dsp:spPr>
        <a:xfrm rot="5400000">
          <a:off x="-213253" y="1442796"/>
          <a:ext cx="1421686" cy="995180"/>
        </a:xfrm>
        <a:prstGeom prst="irregularSeal1">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2.   </a:t>
          </a:r>
          <a:endParaRPr lang="en-US" sz="500" kern="1200" dirty="0"/>
        </a:p>
      </dsp:txBody>
      <dsp:txXfrm rot="-5400000">
        <a:off x="353059" y="1534088"/>
        <a:ext cx="350939" cy="794762"/>
      </dsp:txXfrm>
    </dsp:sp>
    <dsp:sp modelId="{7798B0BF-E001-46B7-BB5D-23223BFB6ECD}">
      <dsp:nvSpPr>
        <dsp:cNvPr id="0" name=""/>
        <dsp:cNvSpPr/>
      </dsp:nvSpPr>
      <dsp:spPr>
        <a:xfrm rot="5400000">
          <a:off x="3655042" y="-1430318"/>
          <a:ext cx="924096" cy="6243819"/>
        </a:xfrm>
        <a:prstGeom prst="round2SameRect">
          <a:avLst/>
        </a:prstGeom>
        <a:solidFill>
          <a:schemeClr val="accent2">
            <a:lumMod val="40000"/>
            <a:lumOff val="60000"/>
            <a:alpha val="9000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smtClean="0"/>
            <a:t>Mengidentifikasi</a:t>
          </a:r>
          <a:r>
            <a:rPr lang="en-US" sz="2400" kern="1200" dirty="0" smtClean="0"/>
            <a:t> </a:t>
          </a:r>
          <a:r>
            <a:rPr lang="en-US" sz="2400" kern="1200" dirty="0" err="1" smtClean="0"/>
            <a:t>isu-isu</a:t>
          </a:r>
          <a:r>
            <a:rPr lang="en-US" sz="2400" kern="1200" dirty="0" smtClean="0"/>
            <a:t> </a:t>
          </a:r>
          <a:r>
            <a:rPr lang="en-US" sz="2400" kern="1200" dirty="0" err="1" smtClean="0"/>
            <a:t>strategis</a:t>
          </a:r>
          <a:r>
            <a:rPr lang="en-US" sz="2400" kern="1200" dirty="0" smtClean="0"/>
            <a:t> </a:t>
          </a:r>
          <a:r>
            <a:rPr lang="en-US" sz="2400" kern="1200" dirty="0" err="1" smtClean="0"/>
            <a:t>kontemporer</a:t>
          </a:r>
          <a:r>
            <a:rPr lang="en-US" sz="2400" kern="1200" dirty="0" smtClean="0"/>
            <a:t>;</a:t>
          </a:r>
          <a:endParaRPr lang="en-US" sz="2400" kern="1200" dirty="0"/>
        </a:p>
      </dsp:txBody>
      <dsp:txXfrm rot="-5400000">
        <a:off x="995181" y="1274654"/>
        <a:ext cx="6198708" cy="833874"/>
      </dsp:txXfrm>
    </dsp:sp>
    <dsp:sp modelId="{21259586-8344-4A98-A26C-97D88F77F6DB}">
      <dsp:nvSpPr>
        <dsp:cNvPr id="0" name=""/>
        <dsp:cNvSpPr/>
      </dsp:nvSpPr>
      <dsp:spPr>
        <a:xfrm rot="5400000">
          <a:off x="-155253" y="2672339"/>
          <a:ext cx="1421686" cy="995180"/>
        </a:xfrm>
        <a:prstGeom prst="irregularSeal1">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175" tIns="3175" rIns="3175" bIns="3175" numCol="1" spcCol="1270" anchor="ctr" anchorCtr="0">
          <a:noAutofit/>
        </a:bodyPr>
        <a:lstStyle/>
        <a:p>
          <a:pPr marL="0" lvl="0" indent="398463" algn="ctr" defTabSz="222250">
            <a:lnSpc>
              <a:spcPct val="90000"/>
            </a:lnSpc>
            <a:spcBef>
              <a:spcPct val="0"/>
            </a:spcBef>
            <a:spcAft>
              <a:spcPct val="35000"/>
            </a:spcAft>
          </a:pPr>
          <a:r>
            <a:rPr lang="en-US" sz="500" kern="1200" dirty="0" smtClean="0"/>
            <a:t>3.	</a:t>
          </a:r>
          <a:endParaRPr lang="en-US" sz="500" kern="1200" dirty="0"/>
        </a:p>
      </dsp:txBody>
      <dsp:txXfrm rot="-5400000">
        <a:off x="411059" y="2763631"/>
        <a:ext cx="350939" cy="794762"/>
      </dsp:txXfrm>
    </dsp:sp>
    <dsp:sp modelId="{F31EA028-8231-42F0-9CB9-058D2DBDC8D6}">
      <dsp:nvSpPr>
        <dsp:cNvPr id="0" name=""/>
        <dsp:cNvSpPr/>
      </dsp:nvSpPr>
      <dsp:spPr>
        <a:xfrm rot="5400000">
          <a:off x="3655042" y="-204873"/>
          <a:ext cx="924096" cy="6243819"/>
        </a:xfrm>
        <a:prstGeom prst="round2SameRect">
          <a:avLst/>
        </a:prstGeom>
        <a:solidFill>
          <a:schemeClr val="accent1">
            <a:lumMod val="75000"/>
            <a:alpha val="90000"/>
          </a:schemeClr>
        </a:soli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smtClean="0"/>
            <a:t>Menerapkan</a:t>
          </a:r>
          <a:r>
            <a:rPr lang="en-US" sz="2400" kern="1200" dirty="0" smtClean="0"/>
            <a:t> </a:t>
          </a:r>
          <a:r>
            <a:rPr lang="en-US" sz="2400" kern="1200" dirty="0" err="1" smtClean="0"/>
            <a:t>teknik</a:t>
          </a:r>
          <a:r>
            <a:rPr lang="en-US" sz="2400" kern="1200" dirty="0" smtClean="0"/>
            <a:t> </a:t>
          </a:r>
          <a:r>
            <a:rPr lang="en-US" sz="2400" kern="1200" dirty="0" err="1" smtClean="0"/>
            <a:t>analisis</a:t>
          </a:r>
          <a:r>
            <a:rPr lang="en-US" sz="2400" kern="1200" dirty="0" smtClean="0"/>
            <a:t> </a:t>
          </a:r>
          <a:r>
            <a:rPr lang="en-US" sz="2400" kern="1200" dirty="0" err="1" smtClean="0"/>
            <a:t>isu-isu</a:t>
          </a:r>
          <a:r>
            <a:rPr lang="en-US" sz="2400" kern="1200" dirty="0" smtClean="0"/>
            <a:t> </a:t>
          </a:r>
          <a:r>
            <a:rPr lang="en-US" sz="2400" kern="1200" dirty="0" err="1" smtClean="0"/>
            <a:t>dengan</a:t>
          </a:r>
          <a:r>
            <a:rPr lang="en-US" sz="2400" kern="1200" dirty="0" smtClean="0"/>
            <a:t> </a:t>
          </a:r>
          <a:r>
            <a:rPr lang="en-US" sz="2400" kern="1200" dirty="0" err="1" smtClean="0"/>
            <a:t>menggunakan</a:t>
          </a:r>
          <a:r>
            <a:rPr lang="en-US" sz="2400" kern="1200" dirty="0" smtClean="0"/>
            <a:t> </a:t>
          </a:r>
          <a:r>
            <a:rPr lang="en-US" sz="2400" kern="1200" dirty="0" err="1" smtClean="0"/>
            <a:t>kemampuan</a:t>
          </a:r>
          <a:r>
            <a:rPr lang="en-US" sz="2400" kern="1200" dirty="0" smtClean="0"/>
            <a:t> </a:t>
          </a:r>
          <a:r>
            <a:rPr lang="en-US" sz="2400" kern="1200" dirty="0" err="1" smtClean="0"/>
            <a:t>berpikir</a:t>
          </a:r>
          <a:r>
            <a:rPr lang="en-US" sz="2400" kern="1200" dirty="0" smtClean="0"/>
            <a:t> </a:t>
          </a:r>
          <a:r>
            <a:rPr lang="en-US" sz="2400" kern="1200" dirty="0" err="1" smtClean="0"/>
            <a:t>kritis</a:t>
          </a:r>
          <a:r>
            <a:rPr lang="en-US" sz="2400" kern="1200" dirty="0" smtClean="0"/>
            <a:t>.</a:t>
          </a:r>
          <a:endParaRPr lang="en-US" sz="2400" kern="1200" dirty="0"/>
        </a:p>
      </dsp:txBody>
      <dsp:txXfrm rot="-5400000">
        <a:off x="995181" y="2500099"/>
        <a:ext cx="6198708" cy="833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5F8DC-A2C8-4137-944F-EE6E656A018A}">
      <dsp:nvSpPr>
        <dsp:cNvPr id="0" name=""/>
        <dsp:cNvSpPr/>
      </dsp:nvSpPr>
      <dsp:spPr>
        <a:xfrm>
          <a:off x="148367" y="3193"/>
          <a:ext cx="2151187" cy="2151187"/>
        </a:xfrm>
        <a:prstGeom prst="ellipse">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err="1" smtClean="0">
              <a:solidFill>
                <a:schemeClr val="bg1"/>
              </a:solidFill>
            </a:rPr>
            <a:t>Perubahan</a:t>
          </a:r>
          <a:r>
            <a:rPr lang="en-US" sz="2200" kern="1200" dirty="0" smtClean="0">
              <a:solidFill>
                <a:schemeClr val="bg1"/>
              </a:solidFill>
            </a:rPr>
            <a:t> </a:t>
          </a:r>
          <a:r>
            <a:rPr lang="en-US" sz="2200" kern="1200" dirty="0" err="1" smtClean="0">
              <a:solidFill>
                <a:schemeClr val="bg1"/>
              </a:solidFill>
            </a:rPr>
            <a:t>Lingkungan</a:t>
          </a:r>
          <a:r>
            <a:rPr lang="en-US" sz="2200" kern="1200" dirty="0" smtClean="0">
              <a:solidFill>
                <a:schemeClr val="bg1"/>
              </a:solidFill>
            </a:rPr>
            <a:t> </a:t>
          </a:r>
          <a:r>
            <a:rPr lang="en-US" sz="2200" kern="1200" dirty="0" err="1" smtClean="0">
              <a:solidFill>
                <a:schemeClr val="bg1"/>
              </a:solidFill>
            </a:rPr>
            <a:t>Strategis</a:t>
          </a:r>
          <a:endParaRPr lang="en-US" sz="2200" kern="1200" dirty="0" smtClean="0">
            <a:solidFill>
              <a:schemeClr val="bg1"/>
            </a:solidFill>
          </a:endParaRPr>
        </a:p>
        <a:p>
          <a:pPr lvl="0" algn="ctr" defTabSz="977900">
            <a:lnSpc>
              <a:spcPct val="90000"/>
            </a:lnSpc>
            <a:spcBef>
              <a:spcPct val="0"/>
            </a:spcBef>
            <a:spcAft>
              <a:spcPct val="35000"/>
            </a:spcAft>
          </a:pPr>
          <a:r>
            <a:rPr lang="en-US" sz="2200" kern="1200" dirty="0" smtClean="0">
              <a:solidFill>
                <a:schemeClr val="bg1"/>
              </a:solidFill>
            </a:rPr>
            <a:t>(2 JP)</a:t>
          </a:r>
          <a:endParaRPr lang="en-US" sz="2200" kern="1200" dirty="0">
            <a:solidFill>
              <a:schemeClr val="bg1"/>
            </a:solidFill>
          </a:endParaRPr>
        </a:p>
      </dsp:txBody>
      <dsp:txXfrm>
        <a:off x="463401" y="318227"/>
        <a:ext cx="1521119" cy="1521119"/>
      </dsp:txXfrm>
    </dsp:sp>
    <dsp:sp modelId="{B3122301-60F9-4CAA-9128-29A0709595B5}">
      <dsp:nvSpPr>
        <dsp:cNvPr id="0" name=""/>
        <dsp:cNvSpPr/>
      </dsp:nvSpPr>
      <dsp:spPr>
        <a:xfrm>
          <a:off x="600116" y="2329057"/>
          <a:ext cx="1247688" cy="1247688"/>
        </a:xfrm>
        <a:prstGeom prst="mathPlus">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765497" y="2806173"/>
        <a:ext cx="916926" cy="293456"/>
      </dsp:txXfrm>
    </dsp:sp>
    <dsp:sp modelId="{A2B36D7A-32AF-4A0C-BE51-FE2297445FA9}">
      <dsp:nvSpPr>
        <dsp:cNvPr id="0" name=""/>
        <dsp:cNvSpPr/>
      </dsp:nvSpPr>
      <dsp:spPr>
        <a:xfrm>
          <a:off x="148367" y="3751422"/>
          <a:ext cx="2151187" cy="2151187"/>
        </a:xfrm>
        <a:prstGeom prst="ellipse">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err="1" smtClean="0">
              <a:solidFill>
                <a:schemeClr val="bg1"/>
              </a:solidFill>
            </a:rPr>
            <a:t>Perubahan</a:t>
          </a:r>
          <a:r>
            <a:rPr lang="en-US" sz="2200" kern="1200" dirty="0" smtClean="0">
              <a:solidFill>
                <a:schemeClr val="bg1"/>
              </a:solidFill>
            </a:rPr>
            <a:t> </a:t>
          </a:r>
          <a:r>
            <a:rPr lang="en-US" sz="2200" kern="1200" dirty="0" err="1" smtClean="0">
              <a:solidFill>
                <a:schemeClr val="bg1"/>
              </a:solidFill>
            </a:rPr>
            <a:t>Lingkungan</a:t>
          </a:r>
          <a:r>
            <a:rPr lang="en-US" sz="2200" kern="1200" dirty="0" smtClean="0">
              <a:solidFill>
                <a:schemeClr val="bg1"/>
              </a:solidFill>
            </a:rPr>
            <a:t> </a:t>
          </a:r>
          <a:r>
            <a:rPr lang="en-US" sz="2200" kern="1200" dirty="0" err="1" smtClean="0">
              <a:solidFill>
                <a:schemeClr val="bg1"/>
              </a:solidFill>
            </a:rPr>
            <a:t>Strategis</a:t>
          </a:r>
          <a:endParaRPr lang="en-US" sz="2200" kern="1200" dirty="0" smtClean="0">
            <a:solidFill>
              <a:schemeClr val="bg1"/>
            </a:solidFill>
          </a:endParaRPr>
        </a:p>
        <a:p>
          <a:pPr lvl="0" algn="ctr" defTabSz="977900">
            <a:lnSpc>
              <a:spcPct val="90000"/>
            </a:lnSpc>
            <a:spcBef>
              <a:spcPct val="0"/>
            </a:spcBef>
            <a:spcAft>
              <a:spcPct val="35000"/>
            </a:spcAft>
          </a:pPr>
          <a:r>
            <a:rPr lang="en-US" sz="2200" kern="1200" dirty="0" smtClean="0">
              <a:solidFill>
                <a:schemeClr val="bg1"/>
              </a:solidFill>
            </a:rPr>
            <a:t>(4 JP)</a:t>
          </a:r>
          <a:endParaRPr lang="en-US" sz="2200" kern="1200" dirty="0">
            <a:solidFill>
              <a:schemeClr val="bg1"/>
            </a:solidFill>
          </a:endParaRPr>
        </a:p>
      </dsp:txBody>
      <dsp:txXfrm>
        <a:off x="463401" y="4066456"/>
        <a:ext cx="1521119" cy="1521119"/>
      </dsp:txXfrm>
    </dsp:sp>
    <dsp:sp modelId="{58153CA5-D3CC-49EA-B26A-AA337E9658A9}">
      <dsp:nvSpPr>
        <dsp:cNvPr id="0" name=""/>
        <dsp:cNvSpPr/>
      </dsp:nvSpPr>
      <dsp:spPr>
        <a:xfrm>
          <a:off x="2622233" y="2552781"/>
          <a:ext cx="684077" cy="800241"/>
        </a:xfrm>
        <a:prstGeom prst="rightArrow">
          <a:avLst>
            <a:gd name="adj1" fmla="val 60000"/>
            <a:gd name="adj2" fmla="val 50000"/>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622233" y="2712829"/>
        <a:ext cx="478854" cy="480145"/>
      </dsp:txXfrm>
    </dsp:sp>
    <dsp:sp modelId="{6E17AE22-69B6-46D5-A132-39B6597B8EE3}">
      <dsp:nvSpPr>
        <dsp:cNvPr id="0" name=""/>
        <dsp:cNvSpPr/>
      </dsp:nvSpPr>
      <dsp:spPr>
        <a:xfrm>
          <a:off x="3590267" y="1380061"/>
          <a:ext cx="3145165" cy="3145681"/>
        </a:xfrm>
        <a:prstGeom prst="ellipse">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err="1" smtClean="0">
              <a:solidFill>
                <a:schemeClr val="bg1"/>
              </a:solidFill>
            </a:rPr>
            <a:t>Analisa</a:t>
          </a:r>
          <a:r>
            <a:rPr lang="en-US" sz="3000" kern="1200" dirty="0" smtClean="0">
              <a:solidFill>
                <a:schemeClr val="bg1"/>
              </a:solidFill>
            </a:rPr>
            <a:t> </a:t>
          </a:r>
          <a:r>
            <a:rPr lang="en-US" sz="3000" kern="1200" dirty="0" err="1" smtClean="0">
              <a:solidFill>
                <a:schemeClr val="bg1"/>
              </a:solidFill>
            </a:rPr>
            <a:t>Perubahan</a:t>
          </a:r>
          <a:r>
            <a:rPr lang="en-US" sz="3000" kern="1200" dirty="0" smtClean="0">
              <a:solidFill>
                <a:schemeClr val="bg1"/>
              </a:solidFill>
            </a:rPr>
            <a:t> </a:t>
          </a:r>
          <a:r>
            <a:rPr lang="en-US" sz="3000" kern="1200" dirty="0" err="1" smtClean="0">
              <a:solidFill>
                <a:schemeClr val="bg1"/>
              </a:solidFill>
            </a:rPr>
            <a:t>Lingkungan</a:t>
          </a:r>
          <a:r>
            <a:rPr lang="en-US" sz="3000" kern="1200" dirty="0" smtClean="0">
              <a:solidFill>
                <a:schemeClr val="bg1"/>
              </a:solidFill>
            </a:rPr>
            <a:t> </a:t>
          </a:r>
          <a:r>
            <a:rPr lang="en-US" sz="3000" kern="1200" dirty="0" err="1" smtClean="0">
              <a:solidFill>
                <a:schemeClr val="bg1"/>
              </a:solidFill>
            </a:rPr>
            <a:t>Strategis</a:t>
          </a:r>
          <a:endParaRPr lang="en-US" sz="3000" kern="1200" dirty="0" smtClean="0">
            <a:solidFill>
              <a:schemeClr val="bg1"/>
            </a:solidFill>
          </a:endParaRPr>
        </a:p>
        <a:p>
          <a:pPr lvl="0" algn="ctr" defTabSz="1333500">
            <a:lnSpc>
              <a:spcPct val="90000"/>
            </a:lnSpc>
            <a:spcBef>
              <a:spcPct val="0"/>
            </a:spcBef>
            <a:spcAft>
              <a:spcPct val="35000"/>
            </a:spcAft>
          </a:pPr>
          <a:r>
            <a:rPr lang="en-US" sz="3000" kern="1200" dirty="0" smtClean="0">
              <a:solidFill>
                <a:schemeClr val="bg1"/>
              </a:solidFill>
            </a:rPr>
            <a:t>(6 JP)</a:t>
          </a:r>
          <a:endParaRPr lang="en-US" sz="3000" kern="1200" dirty="0">
            <a:solidFill>
              <a:schemeClr val="bg1"/>
            </a:solidFill>
          </a:endParaRPr>
        </a:p>
      </dsp:txBody>
      <dsp:txXfrm>
        <a:off x="4050866" y="1840735"/>
        <a:ext cx="2223967" cy="2224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AD506-8BF0-4D77-88DD-8107FF0F1912}">
      <dsp:nvSpPr>
        <dsp:cNvPr id="0" name=""/>
        <dsp:cNvSpPr/>
      </dsp:nvSpPr>
      <dsp:spPr>
        <a:xfrm>
          <a:off x="2411123" y="4094268"/>
          <a:ext cx="3238724" cy="4572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1B111-8EB6-4376-8361-03A8952805FE}">
      <dsp:nvSpPr>
        <dsp:cNvPr id="0" name=""/>
        <dsp:cNvSpPr/>
      </dsp:nvSpPr>
      <dsp:spPr>
        <a:xfrm>
          <a:off x="2011305" y="2709333"/>
          <a:ext cx="3459153"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C5FEA0-ACE2-4CFB-BC19-0E2DD2E24B47}">
      <dsp:nvSpPr>
        <dsp:cNvPr id="0" name=""/>
        <dsp:cNvSpPr/>
      </dsp:nvSpPr>
      <dsp:spPr>
        <a:xfrm>
          <a:off x="2011305" y="1301538"/>
          <a:ext cx="403836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C18D7D-6BF4-4C61-87BE-5DE1835FBFC1}">
      <dsp:nvSpPr>
        <dsp:cNvPr id="0" name=""/>
        <dsp:cNvSpPr/>
      </dsp:nvSpPr>
      <dsp:spPr>
        <a:xfrm>
          <a:off x="0" y="684964"/>
          <a:ext cx="4022271" cy="4022271"/>
        </a:xfrm>
        <a:prstGeom prst="ellipse">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A836F-EDAA-423A-9EB0-30B583870672}">
      <dsp:nvSpPr>
        <dsp:cNvPr id="0" name=""/>
        <dsp:cNvSpPr/>
      </dsp:nvSpPr>
      <dsp:spPr>
        <a:xfrm>
          <a:off x="666129" y="1955013"/>
          <a:ext cx="2574253" cy="1327349"/>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1466850">
            <a:lnSpc>
              <a:spcPct val="90000"/>
            </a:lnSpc>
            <a:spcBef>
              <a:spcPct val="0"/>
            </a:spcBef>
            <a:spcAft>
              <a:spcPct val="35000"/>
            </a:spcAft>
          </a:pPr>
          <a:r>
            <a:rPr lang="en-US" sz="3300" kern="1200" dirty="0" err="1" smtClean="0">
              <a:solidFill>
                <a:schemeClr val="tx1"/>
              </a:solidFill>
            </a:rPr>
            <a:t>Perubahan</a:t>
          </a:r>
          <a:r>
            <a:rPr lang="en-US" sz="3300" kern="1200" dirty="0" smtClean="0">
              <a:solidFill>
                <a:schemeClr val="tx1"/>
              </a:solidFill>
            </a:rPr>
            <a:t> </a:t>
          </a:r>
          <a:r>
            <a:rPr lang="en-US" sz="3300" kern="1200" dirty="0" err="1" smtClean="0">
              <a:solidFill>
                <a:schemeClr val="tx1"/>
              </a:solidFill>
            </a:rPr>
            <a:t>Lingkungan</a:t>
          </a:r>
          <a:r>
            <a:rPr lang="en-US" sz="3300" kern="1200" dirty="0" smtClean="0">
              <a:solidFill>
                <a:schemeClr val="tx1"/>
              </a:solidFill>
            </a:rPr>
            <a:t> </a:t>
          </a:r>
          <a:r>
            <a:rPr lang="en-US" sz="3300" kern="1200" dirty="0" err="1" smtClean="0">
              <a:solidFill>
                <a:schemeClr val="tx1"/>
              </a:solidFill>
            </a:rPr>
            <a:t>Strategis</a:t>
          </a:r>
          <a:endParaRPr lang="en-US" sz="3300" kern="1200" dirty="0">
            <a:solidFill>
              <a:schemeClr val="tx1"/>
            </a:solidFill>
          </a:endParaRPr>
        </a:p>
      </dsp:txBody>
      <dsp:txXfrm>
        <a:off x="666129" y="1955013"/>
        <a:ext cx="2574253" cy="1327349"/>
      </dsp:txXfrm>
    </dsp:sp>
    <dsp:sp modelId="{86E693B6-9AA5-42AA-AA01-CA8E8440B0CD}">
      <dsp:nvSpPr>
        <dsp:cNvPr id="0" name=""/>
        <dsp:cNvSpPr/>
      </dsp:nvSpPr>
      <dsp:spPr>
        <a:xfrm>
          <a:off x="5446325" y="698197"/>
          <a:ext cx="1206681" cy="120668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E1684-0E74-4D20-A04D-843B59FE6AC3}">
      <dsp:nvSpPr>
        <dsp:cNvPr id="0" name=""/>
        <dsp:cNvSpPr/>
      </dsp:nvSpPr>
      <dsp:spPr>
        <a:xfrm>
          <a:off x="6641865" y="241903"/>
          <a:ext cx="1235139" cy="120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lvl="0" algn="l" defTabSz="800100">
            <a:lnSpc>
              <a:spcPct val="90000"/>
            </a:lnSpc>
            <a:spcBef>
              <a:spcPct val="0"/>
            </a:spcBef>
            <a:spcAft>
              <a:spcPct val="35000"/>
            </a:spcAft>
          </a:pPr>
          <a:r>
            <a:rPr lang="en-US" sz="1800" kern="1200" dirty="0" err="1" smtClean="0"/>
            <a:t>Konsep</a:t>
          </a:r>
          <a:r>
            <a:rPr lang="en-US" sz="1800" kern="1200" dirty="0" smtClean="0"/>
            <a:t> </a:t>
          </a:r>
          <a:r>
            <a:rPr lang="en-US" sz="1800" kern="1200" dirty="0" err="1" smtClean="0"/>
            <a:t>Perubahan</a:t>
          </a:r>
          <a:endParaRPr lang="en-US" sz="1800" kern="1200" dirty="0"/>
        </a:p>
      </dsp:txBody>
      <dsp:txXfrm>
        <a:off x="6641865" y="241903"/>
        <a:ext cx="1235139" cy="1206681"/>
      </dsp:txXfrm>
    </dsp:sp>
    <dsp:sp modelId="{26D6DC1D-1249-4BD2-A5D3-7CB20E048208}">
      <dsp:nvSpPr>
        <dsp:cNvPr id="0" name=""/>
        <dsp:cNvSpPr/>
      </dsp:nvSpPr>
      <dsp:spPr>
        <a:xfrm>
          <a:off x="4867118" y="2105992"/>
          <a:ext cx="1206681" cy="120668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F593B-C431-4578-817E-1C7B67550F46}">
      <dsp:nvSpPr>
        <dsp:cNvPr id="0" name=""/>
        <dsp:cNvSpPr/>
      </dsp:nvSpPr>
      <dsp:spPr>
        <a:xfrm>
          <a:off x="6073799" y="2105992"/>
          <a:ext cx="1305729" cy="120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lvl="0" algn="l" defTabSz="800100">
            <a:lnSpc>
              <a:spcPct val="90000"/>
            </a:lnSpc>
            <a:spcBef>
              <a:spcPct val="0"/>
            </a:spcBef>
            <a:spcAft>
              <a:spcPct val="35000"/>
            </a:spcAft>
          </a:pPr>
          <a:r>
            <a:rPr lang="en-US" sz="1800" kern="1200" dirty="0" err="1" smtClean="0"/>
            <a:t>Perubahan</a:t>
          </a:r>
          <a:r>
            <a:rPr lang="en-US" sz="1800" kern="1200" dirty="0" smtClean="0"/>
            <a:t> </a:t>
          </a:r>
          <a:r>
            <a:rPr lang="en-US" sz="1800" kern="1200" dirty="0" err="1" smtClean="0"/>
            <a:t>Lingkungan</a:t>
          </a:r>
          <a:r>
            <a:rPr lang="en-US" sz="1800" kern="1200" dirty="0" smtClean="0"/>
            <a:t> </a:t>
          </a:r>
          <a:r>
            <a:rPr lang="en-US" sz="1800" kern="1200" dirty="0" err="1" smtClean="0"/>
            <a:t>Strategis</a:t>
          </a:r>
          <a:endParaRPr lang="en-US" sz="1800" kern="1200" dirty="0"/>
        </a:p>
      </dsp:txBody>
      <dsp:txXfrm>
        <a:off x="6073799" y="2105992"/>
        <a:ext cx="1305729" cy="1206681"/>
      </dsp:txXfrm>
    </dsp:sp>
    <dsp:sp modelId="{56CAA326-46FD-4DE0-A54E-D660B5BF8BD7}">
      <dsp:nvSpPr>
        <dsp:cNvPr id="0" name=""/>
        <dsp:cNvSpPr/>
      </dsp:nvSpPr>
      <dsp:spPr>
        <a:xfrm>
          <a:off x="4659255" y="3594707"/>
          <a:ext cx="1206681" cy="1206681"/>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46CDC9-3976-49B3-95F7-A22BD4536E42}">
      <dsp:nvSpPr>
        <dsp:cNvPr id="0" name=""/>
        <dsp:cNvSpPr/>
      </dsp:nvSpPr>
      <dsp:spPr>
        <a:xfrm flipH="1">
          <a:off x="6030685" y="4267981"/>
          <a:ext cx="1391366" cy="469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dirty="0" smtClean="0"/>
            <a:t>Modal </a:t>
          </a:r>
          <a:r>
            <a:rPr lang="en-US" sz="1600" b="1" kern="1200" dirty="0" err="1" smtClean="0"/>
            <a:t>Insani</a:t>
          </a:r>
          <a:r>
            <a:rPr lang="id-ID" sz="1600" b="1" kern="1200" dirty="0" smtClean="0"/>
            <a:t> &amp; </a:t>
          </a:r>
          <a:r>
            <a:rPr lang="id-ID" sz="1600" b="1" kern="1200" dirty="0" smtClean="0">
              <a:solidFill>
                <a:schemeClr val="tx1"/>
              </a:solidFill>
            </a:rPr>
            <a:t>Modal Ideologi</a:t>
          </a:r>
          <a:r>
            <a:rPr lang="en-US" sz="1600" b="1" kern="1200" dirty="0" smtClean="0">
              <a:solidFill>
                <a:schemeClr val="tx1"/>
              </a:solidFill>
            </a:rPr>
            <a:t> </a:t>
          </a:r>
          <a:r>
            <a:rPr lang="en-US" sz="1600" b="1" kern="1200" dirty="0" err="1" smtClean="0"/>
            <a:t>Menghadapi</a:t>
          </a:r>
          <a:r>
            <a:rPr lang="en-US" sz="1600" b="1" kern="1200" dirty="0" smtClean="0"/>
            <a:t> </a:t>
          </a:r>
          <a:r>
            <a:rPr lang="en-US" sz="1600" b="1" kern="1200" dirty="0" err="1" smtClean="0"/>
            <a:t>Perubahan</a:t>
          </a:r>
          <a:r>
            <a:rPr lang="en-US" sz="1600" b="1" kern="1200" dirty="0" smtClean="0"/>
            <a:t> </a:t>
          </a:r>
          <a:r>
            <a:rPr lang="en-US" sz="1600" b="1" kern="1200" dirty="0" err="1" smtClean="0"/>
            <a:t>Lingkungan</a:t>
          </a:r>
          <a:r>
            <a:rPr lang="en-US" sz="1600" b="1" kern="1200" dirty="0" smtClean="0"/>
            <a:t> </a:t>
          </a:r>
          <a:r>
            <a:rPr lang="en-US" sz="1600" b="1" kern="1200" dirty="0" err="1" smtClean="0"/>
            <a:t>Strategis</a:t>
          </a:r>
          <a:endParaRPr lang="en-US" sz="1600" b="1" kern="1200" dirty="0"/>
        </a:p>
      </dsp:txBody>
      <dsp:txXfrm>
        <a:off x="6030685" y="4267981"/>
        <a:ext cx="1391366" cy="4697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7149818-E23C-4803-BAA2-48AF73E3CCFD}" type="slidenum">
              <a:rPr lang="en-US"/>
              <a:pPr/>
              <a:t>‹#›</a:t>
            </a:fld>
            <a:endParaRPr lang="en-US"/>
          </a:p>
        </p:txBody>
      </p:sp>
    </p:spTree>
    <p:extLst>
      <p:ext uri="{BB962C8B-B14F-4D97-AF65-F5344CB8AC3E}">
        <p14:creationId xmlns:p14="http://schemas.microsoft.com/office/powerpoint/2010/main" val="60842796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149818-E23C-4803-BAA2-48AF73E3CCFD}" type="slidenum">
              <a:rPr lang="en-US" smtClean="0"/>
              <a:pPr/>
              <a:t>3</a:t>
            </a:fld>
            <a:endParaRPr lang="en-US"/>
          </a:p>
        </p:txBody>
      </p:sp>
    </p:spTree>
    <p:extLst>
      <p:ext uri="{BB962C8B-B14F-4D97-AF65-F5344CB8AC3E}">
        <p14:creationId xmlns:p14="http://schemas.microsoft.com/office/powerpoint/2010/main" val="297498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911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400" b="1" dirty="0" err="1" smtClean="0">
                <a:solidFill>
                  <a:schemeClr val="tx1">
                    <a:lumMod val="50000"/>
                  </a:schemeClr>
                </a:solidFill>
                <a:latin typeface="Trebuchet MS" panose="020B0603020202020204" pitchFamily="34" charset="0"/>
              </a:rPr>
              <a:t>Lingkungan</a:t>
            </a:r>
            <a:r>
              <a:rPr lang="en-AU" sz="2400" b="1" dirty="0" smtClean="0">
                <a:solidFill>
                  <a:schemeClr val="tx1">
                    <a:lumMod val="50000"/>
                  </a:schemeClr>
                </a:solidFill>
                <a:latin typeface="Trebuchet MS" panose="020B0603020202020204" pitchFamily="34" charset="0"/>
              </a:rPr>
              <a:t> Global </a:t>
            </a:r>
            <a:r>
              <a:rPr lang="en-AU" sz="2400" b="1" dirty="0" err="1" smtClean="0">
                <a:solidFill>
                  <a:schemeClr val="tx1">
                    <a:lumMod val="50000"/>
                  </a:schemeClr>
                </a:solidFill>
                <a:latin typeface="Trebuchet MS" panose="020B0603020202020204" pitchFamily="34" charset="0"/>
              </a:rPr>
              <a:t>Situasi</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timur</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tengah</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dan</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Afrika</a:t>
            </a:r>
            <a:r>
              <a:rPr lang="en-AU" sz="2400" b="1" dirty="0" smtClean="0">
                <a:solidFill>
                  <a:schemeClr val="tx1">
                    <a:lumMod val="50000"/>
                  </a:schemeClr>
                </a:solidFill>
                <a:latin typeface="Trebuchet MS" panose="020B0603020202020204" pitchFamily="34" charset="0"/>
              </a:rPr>
              <a:t> Utara </a:t>
            </a:r>
            <a:r>
              <a:rPr lang="en-AU" sz="2400" b="1" dirty="0" err="1" smtClean="0">
                <a:solidFill>
                  <a:schemeClr val="tx1">
                    <a:lumMod val="50000"/>
                  </a:schemeClr>
                </a:solidFill>
                <a:latin typeface="Trebuchet MS" panose="020B0603020202020204" pitchFamily="34" charset="0"/>
              </a:rPr>
              <a:t>Konflik</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Laut</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Tiongkok</a:t>
            </a:r>
            <a:r>
              <a:rPr lang="en-AU" sz="2400" b="1" dirty="0" smtClean="0">
                <a:solidFill>
                  <a:schemeClr val="tx1">
                    <a:lumMod val="50000"/>
                  </a:schemeClr>
                </a:solidFill>
                <a:latin typeface="Trebuchet MS" panose="020B0603020202020204" pitchFamily="34" charset="0"/>
              </a:rPr>
              <a:t> Selatan </a:t>
            </a:r>
            <a:r>
              <a:rPr lang="en-AU" sz="2400" b="1" dirty="0" err="1" smtClean="0">
                <a:solidFill>
                  <a:schemeClr val="tx1">
                    <a:lumMod val="50000"/>
                  </a:schemeClr>
                </a:solidFill>
                <a:latin typeface="Trebuchet MS" panose="020B0603020202020204" pitchFamily="34" charset="0"/>
              </a:rPr>
              <a:t>Aksi</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Terorisme</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meningkat</a:t>
            </a:r>
            <a:r>
              <a:rPr lang="en-AU" sz="2400" b="1" dirty="0" smtClean="0">
                <a:solidFill>
                  <a:schemeClr val="tx1">
                    <a:lumMod val="50000"/>
                  </a:schemeClr>
                </a:solidFill>
                <a:latin typeface="Trebuchet MS" panose="020B0603020202020204" pitchFamily="34" charset="0"/>
              </a:rPr>
              <a:t> di </a:t>
            </a:r>
            <a:r>
              <a:rPr lang="en-AU" sz="2400" b="1" dirty="0" err="1" smtClean="0">
                <a:solidFill>
                  <a:schemeClr val="tx1">
                    <a:lumMod val="50000"/>
                  </a:schemeClr>
                </a:solidFill>
                <a:latin typeface="Trebuchet MS" panose="020B0603020202020204" pitchFamily="34" charset="0"/>
              </a:rPr>
              <a:t>Eropa</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Pertumbuhan</a:t>
            </a:r>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Ekonomi</a:t>
            </a:r>
            <a:r>
              <a:rPr lang="en-AU" sz="2400" b="1" dirty="0" smtClean="0">
                <a:solidFill>
                  <a:schemeClr val="tx1">
                    <a:lumMod val="50000"/>
                  </a:schemeClr>
                </a:solidFill>
                <a:latin typeface="Trebuchet MS" panose="020B0603020202020204" pitchFamily="34" charset="0"/>
              </a:rPr>
              <a:t> Global</a:t>
            </a:r>
          </a:p>
          <a:p>
            <a:endParaRPr lang="en-AU" sz="2400" dirty="0" smtClean="0">
              <a:solidFill>
                <a:schemeClr val="tx1">
                  <a:lumMod val="50000"/>
                </a:schemeClr>
              </a:solidFill>
              <a:latin typeface="Trebuchet MS" panose="020B0603020202020204" pitchFamily="34" charset="0"/>
            </a:endParaRPr>
          </a:p>
          <a:p>
            <a:r>
              <a:rPr lang="en-AU" sz="2400" dirty="0" err="1" smtClean="0">
                <a:solidFill>
                  <a:schemeClr val="tx1">
                    <a:lumMod val="50000"/>
                  </a:schemeClr>
                </a:solidFill>
                <a:latin typeface="Trebuchet MS" panose="020B0603020202020204" pitchFamily="34" charset="0"/>
              </a:rPr>
              <a:t>Nasionalisme</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proteksionisme</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pemimpin</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dunia</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keluarnya</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Inggris</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dari</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Uni</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eropa</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Sikap</a:t>
            </a:r>
            <a:r>
              <a:rPr lang="en-AU" sz="2400" dirty="0" smtClean="0">
                <a:solidFill>
                  <a:schemeClr val="tx1">
                    <a:lumMod val="50000"/>
                  </a:schemeClr>
                </a:solidFill>
                <a:latin typeface="Trebuchet MS" panose="020B0603020202020204" pitchFamily="34" charset="0"/>
              </a:rPr>
              <a:t> Donald Trump </a:t>
            </a:r>
            <a:r>
              <a:rPr lang="en-AU" sz="2400" dirty="0" err="1" smtClean="0">
                <a:solidFill>
                  <a:schemeClr val="tx1">
                    <a:lumMod val="50000"/>
                  </a:schemeClr>
                </a:solidFill>
                <a:latin typeface="Trebuchet MS" panose="020B0603020202020204" pitchFamily="34" charset="0"/>
              </a:rPr>
              <a:t>dan</a:t>
            </a:r>
            <a:r>
              <a:rPr lang="en-AU" sz="2400" dirty="0" smtClean="0">
                <a:solidFill>
                  <a:schemeClr val="tx1">
                    <a:lumMod val="50000"/>
                  </a:schemeClr>
                </a:solidFill>
                <a:latin typeface="Trebuchet MS" panose="020B0603020202020204" pitchFamily="34" charset="0"/>
              </a:rPr>
              <a:t> Putin </a:t>
            </a:r>
            <a:r>
              <a:rPr lang="en-AU" sz="2400" dirty="0" err="1" smtClean="0">
                <a:solidFill>
                  <a:schemeClr val="tx1">
                    <a:lumMod val="50000"/>
                  </a:schemeClr>
                </a:solidFill>
                <a:latin typeface="Trebuchet MS" panose="020B0603020202020204" pitchFamily="34" charset="0"/>
              </a:rPr>
              <a:t>mempertahankan</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senjata</a:t>
            </a:r>
            <a:r>
              <a:rPr lang="en-AU" sz="2400" dirty="0" smtClean="0">
                <a:solidFill>
                  <a:schemeClr val="tx1">
                    <a:lumMod val="50000"/>
                  </a:schemeClr>
                </a:solidFill>
                <a:latin typeface="Trebuchet MS" panose="020B0603020202020204" pitchFamily="34" charset="0"/>
              </a:rPr>
              <a:t> </a:t>
            </a:r>
            <a:r>
              <a:rPr lang="en-AU" sz="2400" dirty="0" err="1" smtClean="0">
                <a:solidFill>
                  <a:schemeClr val="tx1">
                    <a:lumMod val="50000"/>
                  </a:schemeClr>
                </a:solidFill>
                <a:latin typeface="Trebuchet MS" panose="020B0603020202020204" pitchFamily="34" charset="0"/>
              </a:rPr>
              <a:t>nuklir</a:t>
            </a:r>
            <a:endParaRPr lang="en-AU" sz="2400" dirty="0" smtClean="0">
              <a:solidFill>
                <a:schemeClr val="tx1">
                  <a:lumMod val="50000"/>
                </a:schemeClr>
              </a:solidFill>
              <a:latin typeface="Trebuchet MS" panose="020B0603020202020204" pitchFamily="34" charset="0"/>
            </a:endParaRPr>
          </a:p>
          <a:p>
            <a:endParaRPr lang="en-AU" sz="2400" dirty="0" smtClean="0">
              <a:solidFill>
                <a:schemeClr val="tx1">
                  <a:lumMod val="50000"/>
                </a:schemeClr>
              </a:solidFill>
              <a:latin typeface="Trebuchet MS" panose="020B0603020202020204" pitchFamily="34" charset="0"/>
            </a:endParaRPr>
          </a:p>
          <a:p>
            <a:r>
              <a:rPr lang="en-AU" sz="2400" b="1" dirty="0" err="1" smtClean="0">
                <a:solidFill>
                  <a:schemeClr val="tx1">
                    <a:lumMod val="50000"/>
                  </a:schemeClr>
                </a:solidFill>
                <a:latin typeface="Trebuchet MS" panose="020B0603020202020204" pitchFamily="34" charset="0"/>
              </a:rPr>
              <a:t>Dipengaruhi</a:t>
            </a:r>
            <a:r>
              <a:rPr lang="en-AU" sz="2400" b="1" dirty="0" smtClean="0">
                <a:solidFill>
                  <a:schemeClr val="tx1">
                    <a:lumMod val="50000"/>
                  </a:schemeClr>
                </a:solidFill>
                <a:latin typeface="Trebuchet MS" panose="020B0603020202020204" pitchFamily="34" charset="0"/>
              </a:rPr>
              <a:t> </a:t>
            </a:r>
          </a:p>
          <a:p>
            <a:r>
              <a:rPr lang="en-AU" sz="2400" b="1" dirty="0" err="1" smtClean="0">
                <a:solidFill>
                  <a:schemeClr val="tx1">
                    <a:lumMod val="50000"/>
                  </a:schemeClr>
                </a:solidFill>
                <a:latin typeface="Trebuchet MS" panose="020B0603020202020204" pitchFamily="34" charset="0"/>
              </a:rPr>
              <a:t>Lingkungan</a:t>
            </a:r>
            <a:r>
              <a:rPr lang="en-AU" sz="2400" b="1" dirty="0" smtClean="0">
                <a:solidFill>
                  <a:schemeClr val="tx1">
                    <a:lumMod val="50000"/>
                  </a:schemeClr>
                </a:solidFill>
                <a:latin typeface="Trebuchet MS" panose="020B0603020202020204" pitchFamily="34" charset="0"/>
              </a:rPr>
              <a:t> Global </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Perkembangan</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Teknologi</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Kelangkaan</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Energi</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dan</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Pangan</a:t>
            </a:r>
            <a:r>
              <a:rPr lang="en-AU" sz="2400" dirty="0" smtClean="0">
                <a:solidFill>
                  <a:schemeClr val="tx1">
                    <a:lumMod val="50000"/>
                  </a:schemeClr>
                </a:solidFill>
                <a:latin typeface="Trebuchet MS" panose="020B0603020202020204" pitchFamily="34" charset="0"/>
                <a:sym typeface="Wingdings" panose="05000000000000000000" pitchFamily="2" charset="2"/>
              </a:rPr>
              <a:t>, Global Warming, </a:t>
            </a:r>
            <a:r>
              <a:rPr lang="en-AU" sz="2400" dirty="0" err="1" smtClean="0">
                <a:solidFill>
                  <a:schemeClr val="tx1">
                    <a:lumMod val="50000"/>
                  </a:schemeClr>
                </a:solidFill>
                <a:latin typeface="Trebuchet MS" panose="020B0603020202020204" pitchFamily="34" charset="0"/>
                <a:sym typeface="Wingdings" panose="05000000000000000000" pitchFamily="2" charset="2"/>
              </a:rPr>
              <a:t>Pasar</a:t>
            </a:r>
            <a:r>
              <a:rPr lang="en-AU" sz="2400" dirty="0" smtClean="0">
                <a:solidFill>
                  <a:schemeClr val="tx1">
                    <a:lumMod val="50000"/>
                  </a:schemeClr>
                </a:solidFill>
                <a:latin typeface="Trebuchet MS" panose="020B0603020202020204" pitchFamily="34" charset="0"/>
                <a:sym typeface="Wingdings" panose="05000000000000000000" pitchFamily="2" charset="2"/>
              </a:rPr>
              <a:t> Terbuka, </a:t>
            </a:r>
            <a:r>
              <a:rPr lang="en-AU" sz="2400" dirty="0" err="1" smtClean="0">
                <a:solidFill>
                  <a:schemeClr val="tx1">
                    <a:lumMod val="50000"/>
                  </a:schemeClr>
                </a:solidFill>
                <a:latin typeface="Trebuchet MS" panose="020B0603020202020204" pitchFamily="34" charset="0"/>
                <a:sym typeface="Wingdings" panose="05000000000000000000" pitchFamily="2" charset="2"/>
              </a:rPr>
              <a:t>Ancaman</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Terorisme</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Narkoba</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p>
          <a:p>
            <a:r>
              <a:rPr lang="en-AU" sz="2400" b="1" dirty="0" smtClean="0">
                <a:solidFill>
                  <a:schemeClr val="tx1">
                    <a:lumMod val="50000"/>
                  </a:schemeClr>
                </a:solidFill>
                <a:latin typeface="Trebuchet MS" panose="020B0603020202020204" pitchFamily="34" charset="0"/>
              </a:rPr>
              <a:t> </a:t>
            </a:r>
            <a:r>
              <a:rPr lang="en-AU" sz="2400" b="1" dirty="0" err="1" smtClean="0">
                <a:solidFill>
                  <a:schemeClr val="tx1">
                    <a:lumMod val="50000"/>
                  </a:schemeClr>
                </a:solidFill>
                <a:latin typeface="Trebuchet MS" panose="020B0603020202020204" pitchFamily="34" charset="0"/>
              </a:rPr>
              <a:t>Lingkungan</a:t>
            </a:r>
            <a:r>
              <a:rPr lang="en-AU" sz="2400" b="1" dirty="0" smtClean="0">
                <a:solidFill>
                  <a:schemeClr val="tx1">
                    <a:lumMod val="50000"/>
                  </a:schemeClr>
                </a:solidFill>
                <a:latin typeface="Trebuchet MS" panose="020B0603020202020204" pitchFamily="34" charset="0"/>
              </a:rPr>
              <a:t> Regional </a:t>
            </a:r>
            <a:r>
              <a:rPr lang="en-AU" sz="2400" b="1"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Ketegangan</a:t>
            </a:r>
            <a:r>
              <a:rPr lang="en-AU" sz="2400" dirty="0" smtClean="0">
                <a:solidFill>
                  <a:schemeClr val="tx1">
                    <a:lumMod val="50000"/>
                  </a:schemeClr>
                </a:solidFill>
                <a:latin typeface="Trebuchet MS" panose="020B0603020202020204" pitchFamily="34" charset="0"/>
                <a:sym typeface="Wingdings" panose="05000000000000000000" pitchFamily="2" charset="2"/>
              </a:rPr>
              <a:t> Korea, </a:t>
            </a:r>
            <a:r>
              <a:rPr lang="en-AU" sz="2400" dirty="0" err="1" smtClean="0">
                <a:solidFill>
                  <a:schemeClr val="tx1">
                    <a:lumMod val="50000"/>
                  </a:schemeClr>
                </a:solidFill>
                <a:latin typeface="Trebuchet MS" panose="020B0603020202020204" pitchFamily="34" charset="0"/>
                <a:sym typeface="Wingdings" panose="05000000000000000000" pitchFamily="2" charset="2"/>
              </a:rPr>
              <a:t>Dominasi</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Ekonomi</a:t>
            </a:r>
            <a:r>
              <a:rPr lang="en-AU" sz="2400" dirty="0" smtClean="0">
                <a:solidFill>
                  <a:schemeClr val="tx1">
                    <a:lumMod val="50000"/>
                  </a:schemeClr>
                </a:solidFill>
                <a:latin typeface="Trebuchet MS" panose="020B0603020202020204" pitchFamily="34" charset="0"/>
                <a:sym typeface="Wingdings" panose="05000000000000000000" pitchFamily="2" charset="2"/>
              </a:rPr>
              <a:t> China, </a:t>
            </a:r>
            <a:r>
              <a:rPr lang="en-AU" sz="2400" dirty="0" err="1" smtClean="0">
                <a:solidFill>
                  <a:schemeClr val="tx1">
                    <a:lumMod val="50000"/>
                  </a:schemeClr>
                </a:solidFill>
                <a:latin typeface="Trebuchet MS" panose="020B0603020202020204" pitchFamily="34" charset="0"/>
                <a:sym typeface="Wingdings" panose="05000000000000000000" pitchFamily="2" charset="2"/>
              </a:rPr>
              <a:t>Radikalisme</a:t>
            </a:r>
            <a:endParaRPr lang="en-AU" sz="2400" dirty="0" smtClean="0">
              <a:solidFill>
                <a:schemeClr val="tx1">
                  <a:lumMod val="50000"/>
                </a:schemeClr>
              </a:solidFill>
              <a:latin typeface="Trebuchet MS" panose="020B0603020202020204" pitchFamily="34" charset="0"/>
              <a:sym typeface="Wingdings" panose="05000000000000000000" pitchFamily="2" charset="2"/>
            </a:endParaRPr>
          </a:p>
          <a:p>
            <a:r>
              <a:rPr lang="en-AU" sz="2400" b="1" dirty="0" err="1" smtClean="0">
                <a:solidFill>
                  <a:schemeClr val="tx1">
                    <a:lumMod val="50000"/>
                  </a:schemeClr>
                </a:solidFill>
                <a:latin typeface="Trebuchet MS" panose="020B0603020202020204" pitchFamily="34" charset="0"/>
                <a:sym typeface="Wingdings" panose="05000000000000000000" pitchFamily="2" charset="2"/>
              </a:rPr>
              <a:t>Lingkungan</a:t>
            </a:r>
            <a:r>
              <a:rPr lang="en-AU" sz="2400" b="1" dirty="0" smtClean="0">
                <a:solidFill>
                  <a:schemeClr val="tx1">
                    <a:lumMod val="50000"/>
                  </a:schemeClr>
                </a:solidFill>
                <a:latin typeface="Trebuchet MS" panose="020B0603020202020204" pitchFamily="34" charset="0"/>
                <a:sym typeface="Wingdings" panose="05000000000000000000" pitchFamily="2" charset="2"/>
              </a:rPr>
              <a:t> </a:t>
            </a:r>
            <a:r>
              <a:rPr lang="en-AU" sz="2400" b="1" dirty="0" err="1" smtClean="0">
                <a:solidFill>
                  <a:schemeClr val="tx1">
                    <a:lumMod val="50000"/>
                  </a:schemeClr>
                </a:solidFill>
                <a:latin typeface="Trebuchet MS" panose="020B0603020202020204" pitchFamily="34" charset="0"/>
                <a:sym typeface="Wingdings" panose="05000000000000000000" pitchFamily="2" charset="2"/>
              </a:rPr>
              <a:t>Nasional</a:t>
            </a:r>
            <a:r>
              <a:rPr lang="en-AU" sz="2400" b="1"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Konflik</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dan</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Separatisme</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Bencana</a:t>
            </a:r>
            <a:r>
              <a:rPr lang="en-AU" sz="2400" dirty="0" smtClean="0">
                <a:solidFill>
                  <a:schemeClr val="tx1">
                    <a:lumMod val="50000"/>
                  </a:schemeClr>
                </a:solidFill>
                <a:latin typeface="Trebuchet MS" panose="020B0603020202020204" pitchFamily="34" charset="0"/>
                <a:sym typeface="Wingdings" panose="05000000000000000000" pitchFamily="2" charset="2"/>
              </a:rPr>
              <a:t>, </a:t>
            </a:r>
            <a:r>
              <a:rPr lang="en-AU" sz="2400" dirty="0" err="1" smtClean="0">
                <a:solidFill>
                  <a:schemeClr val="tx1">
                    <a:lumMod val="50000"/>
                  </a:schemeClr>
                </a:solidFill>
                <a:latin typeface="Trebuchet MS" panose="020B0603020202020204" pitchFamily="34" charset="0"/>
                <a:sym typeface="Wingdings" panose="05000000000000000000" pitchFamily="2" charset="2"/>
              </a:rPr>
              <a:t>Ekonomi</a:t>
            </a:r>
            <a:r>
              <a:rPr lang="en-AU" sz="2400" dirty="0" smtClean="0">
                <a:solidFill>
                  <a:schemeClr val="tx1">
                    <a:lumMod val="50000"/>
                  </a:schemeClr>
                </a:solidFill>
                <a:latin typeface="Trebuchet MS" panose="020B0603020202020204" pitchFamily="34" charset="0"/>
                <a:sym typeface="Wingdings" panose="05000000000000000000" pitchFamily="2" charset="2"/>
              </a:rPr>
              <a:t> Digital, </a:t>
            </a:r>
            <a:r>
              <a:rPr lang="en-AU" sz="2400" dirty="0" err="1" smtClean="0">
                <a:solidFill>
                  <a:schemeClr val="tx1">
                    <a:lumMod val="50000"/>
                  </a:schemeClr>
                </a:solidFill>
                <a:latin typeface="Trebuchet MS" panose="020B0603020202020204" pitchFamily="34" charset="0"/>
                <a:sym typeface="Wingdings" panose="05000000000000000000" pitchFamily="2" charset="2"/>
              </a:rPr>
              <a:t>Terorisme</a:t>
            </a:r>
            <a:r>
              <a:rPr lang="en-AU" sz="2400" dirty="0" smtClean="0">
                <a:solidFill>
                  <a:schemeClr val="tx1">
                    <a:lumMod val="50000"/>
                  </a:schemeClr>
                </a:solidFill>
                <a:latin typeface="Trebuchet MS" panose="020B0603020202020204" pitchFamily="34" charset="0"/>
                <a:sym typeface="Wingdings" panose="05000000000000000000" pitchFamily="2" charset="2"/>
              </a:rPr>
              <a:t>, Proxy War</a:t>
            </a:r>
            <a:endParaRPr lang="en-AU" sz="2400" dirty="0" smtClean="0">
              <a:solidFill>
                <a:schemeClr val="tx1">
                  <a:lumMod val="50000"/>
                </a:schemeClr>
              </a:solidFill>
              <a:latin typeface="Trebuchet MS" panose="020B0603020202020204" pitchFamily="34" charset="0"/>
            </a:endParaRPr>
          </a:p>
          <a:p>
            <a:endParaRPr lang="en-AU" sz="2400" dirty="0" smtClean="0">
              <a:solidFill>
                <a:schemeClr val="tx1">
                  <a:lumMod val="50000"/>
                </a:schemeClr>
              </a:solidFill>
              <a:latin typeface="Trebuchet MS" panose="020B0603020202020204" pitchFamily="34" charset="0"/>
            </a:endParaRPr>
          </a:p>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95699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27633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91717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006BE02D-20C0-F840-AFAC-BEA99C74FDC2}"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54775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104618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277086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4222413" y="-11796713"/>
            <a:ext cx="16619538"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28862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8076"/>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6" name="Rectangle 5"/>
          <p:cNvSpPr/>
          <p:nvPr/>
        </p:nvSpPr>
        <p:spPr>
          <a:xfrm>
            <a:off x="904875" y="3648076"/>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113" indent="0" algn="ctr">
              <a:buNone/>
            </a:lvl2pPr>
            <a:lvl3pPr marL="914226" indent="0" algn="ctr">
              <a:buNone/>
            </a:lvl3pPr>
            <a:lvl4pPr marL="1371339" indent="0" algn="ctr">
              <a:buNone/>
            </a:lvl4pPr>
            <a:lvl5pPr marL="1828452" indent="0" algn="ctr">
              <a:buNone/>
            </a:lvl5pPr>
            <a:lvl6pPr marL="2285566" indent="0" algn="ctr">
              <a:buNone/>
            </a:lvl6pPr>
            <a:lvl7pPr marL="2742679" indent="0" algn="ctr">
              <a:buNone/>
            </a:lvl7pPr>
            <a:lvl8pPr marL="3199792" indent="0" algn="ctr">
              <a:buNone/>
            </a:lvl8pPr>
            <a:lvl9pPr marL="3656905"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6712"/>
          </a:xfrm>
        </p:spPr>
        <p:txBody>
          <a:bodyPr/>
          <a:lstStyle>
            <a:lvl1pPr>
              <a:defRPr sz="1400"/>
            </a:lvl1pPr>
          </a:lstStyle>
          <a:p>
            <a:pPr>
              <a:defRPr/>
            </a:pPr>
            <a:r>
              <a:rPr lang="en-US" smtClean="0">
                <a:solidFill>
                  <a:srgbClr val="464653"/>
                </a:solidFill>
              </a:rPr>
              <a:t>ANALISIS ISU KONTEMPORER</a:t>
            </a:r>
            <a:endParaRPr lang="en-US">
              <a:solidFill>
                <a:srgbClr val="464653"/>
              </a:solidFill>
            </a:endParaRPr>
          </a:p>
        </p:txBody>
      </p:sp>
      <p:sp>
        <p:nvSpPr>
          <p:cNvPr id="11" name="Footer Placeholder 16"/>
          <p:cNvSpPr>
            <a:spLocks noGrp="1"/>
          </p:cNvSpPr>
          <p:nvPr>
            <p:ph type="ftr" sz="quarter" idx="11"/>
          </p:nvPr>
        </p:nvSpPr>
        <p:spPr>
          <a:xfrm>
            <a:off x="2898775" y="6354763"/>
            <a:ext cx="3475038" cy="366712"/>
          </a:xfrm>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12" name="Slide Number Placeholder 28"/>
          <p:cNvSpPr>
            <a:spLocks noGrp="1"/>
          </p:cNvSpPr>
          <p:nvPr>
            <p:ph type="sldNum" sz="quarter" idx="12"/>
          </p:nvPr>
        </p:nvSpPr>
        <p:spPr>
          <a:xfrm>
            <a:off x="1216025" y="6354763"/>
            <a:ext cx="1219200" cy="366712"/>
          </a:xfrm>
        </p:spPr>
        <p:txBody>
          <a:bodyPr/>
          <a:lstStyle>
            <a:lvl1pPr>
              <a:defRPr/>
            </a:lvl1pPr>
          </a:lstStyle>
          <a:p>
            <a:pPr>
              <a:defRPr/>
            </a:pPr>
            <a:fld id="{99F1F458-1AE0-4BFD-A00B-E72BE7D0AC11}"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2123427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5" name="Footer Placeholder 2"/>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6" name="Slide Number Placeholder 22"/>
          <p:cNvSpPr>
            <a:spLocks noGrp="1"/>
          </p:cNvSpPr>
          <p:nvPr>
            <p:ph type="sldNum" sz="quarter" idx="12"/>
          </p:nvPr>
        </p:nvSpPr>
        <p:spPr/>
        <p:txBody>
          <a:bodyPr/>
          <a:lstStyle>
            <a:lvl1pPr>
              <a:defRPr/>
            </a:lvl1pPr>
          </a:lstStyle>
          <a:p>
            <a:pPr>
              <a:defRPr/>
            </a:pPr>
            <a:fld id="{A2A79A4D-713C-4977-9A6A-11E829716113}"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128298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6" name="Straight Connector 12"/>
          <p:cNvSpPr>
            <a:spLocks noChangeShapeType="1"/>
          </p:cNvSpPr>
          <p:nvPr/>
        </p:nvSpPr>
        <p:spPr bwMode="auto">
          <a:xfrm rot="5400000">
            <a:off x="3630613" y="3201988"/>
            <a:ext cx="585152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8" name="Footer Placeholder 4"/>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9" name="Slide Number Placeholder 5"/>
          <p:cNvSpPr>
            <a:spLocks noGrp="1"/>
          </p:cNvSpPr>
          <p:nvPr>
            <p:ph type="sldNum" sz="quarter" idx="12"/>
          </p:nvPr>
        </p:nvSpPr>
        <p:spPr/>
        <p:txBody>
          <a:bodyPr/>
          <a:lstStyle>
            <a:lvl1pPr>
              <a:defRPr/>
            </a:lvl1pPr>
          </a:lstStyle>
          <a:p>
            <a:pPr>
              <a:defRPr/>
            </a:pPr>
            <a:fld id="{FA38079F-C8A8-4943-8369-68D2EA9F6509}"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1695806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69042"/>
      </p:ext>
    </p:extLst>
  </p:cSld>
  <p:clrMapOvr>
    <a:masterClrMapping/>
  </p:clrMapOvr>
  <p:transition advClick="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9" name="Picture Placeholder 13"/>
          <p:cNvSpPr>
            <a:spLocks noGrp="1"/>
          </p:cNvSpPr>
          <p:nvPr>
            <p:ph type="pic" sz="quarter" idx="14"/>
          </p:nvPr>
        </p:nvSpPr>
        <p:spPr>
          <a:xfrm>
            <a:off x="1075687" y="2259435"/>
            <a:ext cx="3002044" cy="2269131"/>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23277446"/>
      </p:ext>
    </p:extLst>
  </p:cSld>
  <p:clrMapOvr>
    <a:masterClrMapping/>
  </p:clrMapOvr>
  <p:transition advClick="0"/>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5057709" y="1657270"/>
            <a:ext cx="3056916" cy="7185648"/>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159433581"/>
      </p:ext>
    </p:extLst>
  </p:cSld>
  <p:clrMapOvr>
    <a:masterClrMapping/>
  </p:clrMapOvr>
  <p:transition advClick="0"/>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6" name="Picture Placeholder 13"/>
          <p:cNvSpPr>
            <a:spLocks noGrp="1"/>
          </p:cNvSpPr>
          <p:nvPr>
            <p:ph type="pic" sz="quarter" idx="14"/>
          </p:nvPr>
        </p:nvSpPr>
        <p:spPr>
          <a:xfrm>
            <a:off x="3006887" y="1021034"/>
            <a:ext cx="3146896" cy="2640305"/>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59791718"/>
      </p:ext>
    </p:extLst>
  </p:cSld>
  <p:clrMapOvr>
    <a:masterClrMapping/>
  </p:clrMapOvr>
  <p:transition advClick="0"/>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9144000" cy="6858000"/>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671799240"/>
      </p:ext>
    </p:extLst>
  </p:cSld>
  <p:clrMapOvr>
    <a:masterClrMapping/>
  </p:clrMapOvr>
  <p:transition advClick="0"/>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5956302" y="0"/>
            <a:ext cx="3187698" cy="6858000"/>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320203860"/>
      </p:ext>
    </p:extLst>
  </p:cSld>
  <p:clrMapOvr>
    <a:masterClrMapping/>
  </p:clrMapOvr>
  <p:transition advClick="0"/>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Left Image">
    <p:spTree>
      <p:nvGrpSpPr>
        <p:cNvPr id="1" name=""/>
        <p:cNvGrpSpPr/>
        <p:nvPr/>
      </p:nvGrpSpPr>
      <p:grpSpPr>
        <a:xfrm>
          <a:off x="0" y="0"/>
          <a:ext cx="0" cy="0"/>
          <a:chOff x="0" y="0"/>
          <a:chExt cx="0" cy="0"/>
        </a:xfrm>
      </p:grpSpPr>
      <p:sp>
        <p:nvSpPr>
          <p:cNvPr id="5" name="Picture Placeholder 13"/>
          <p:cNvSpPr>
            <a:spLocks noGrp="1"/>
          </p:cNvSpPr>
          <p:nvPr>
            <p:ph type="pic" sz="quarter" idx="14"/>
          </p:nvPr>
        </p:nvSpPr>
        <p:spPr>
          <a:xfrm>
            <a:off x="4572000" y="0"/>
            <a:ext cx="4572000" cy="6858000"/>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689585218"/>
      </p:ext>
    </p:extLst>
  </p:cSld>
  <p:clrMapOvr>
    <a:masterClrMapping/>
  </p:clrMapOvr>
  <p:transition advClick="0"/>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 y="0"/>
            <a:ext cx="4582718" cy="6858000"/>
          </a:xfrm>
          <a:prstGeom prst="rect">
            <a:avLst/>
          </a:prstGeom>
          <a:solidFill>
            <a:schemeClr val="bg1">
              <a:lumMod val="95000"/>
            </a:schemeClr>
          </a:solidFill>
          <a:effectLst/>
        </p:spPr>
        <p:txBody>
          <a:bodyPr lIns="38405" tIns="19202" rIns="38405" bIns="19202">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3152027677"/>
      </p:ext>
    </p:extLst>
  </p:cSld>
  <p:clrMapOvr>
    <a:masterClrMapping/>
  </p:clrMapOvr>
  <p:transition advClick="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5" name="Footer Placeholder 2"/>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6" name="Slide Number Placeholder 22"/>
          <p:cNvSpPr>
            <a:spLocks noGrp="1"/>
          </p:cNvSpPr>
          <p:nvPr>
            <p:ph type="sldNum" sz="quarter" idx="12"/>
          </p:nvPr>
        </p:nvSpPr>
        <p:spPr/>
        <p:txBody>
          <a:bodyPr/>
          <a:lstStyle>
            <a:lvl1pPr>
              <a:defRPr/>
            </a:lvl1pPr>
          </a:lstStyle>
          <a:p>
            <a:pPr>
              <a:defRPr/>
            </a:pPr>
            <a:fld id="{A9C4334A-D2E7-4839-B0FC-28FB9F288B18}"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791504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lIns="38405" tIns="19202" rIns="38405" bIns="19202"/>
          <a:lstStyle/>
          <a:p>
            <a:pPr defTabSz="767942" fontAlgn="auto">
              <a:spcBef>
                <a:spcPts val="0"/>
              </a:spcBef>
              <a:spcAft>
                <a:spcPts val="0"/>
              </a:spcAft>
            </a:pPr>
            <a:r>
              <a:rPr lang="en-US" sz="1500" smtClean="0">
                <a:solidFill>
                  <a:srgbClr val="7F7F7F"/>
                </a:solidFill>
                <a:latin typeface="Lato Light"/>
              </a:rPr>
              <a:t>ANALISIS ISU KONTEMPORER</a:t>
            </a:r>
            <a:endParaRPr lang="id-ID" sz="1500">
              <a:solidFill>
                <a:srgbClr val="7F7F7F"/>
              </a:solidFill>
              <a:latin typeface="Lato Light"/>
            </a:endParaRPr>
          </a:p>
        </p:txBody>
      </p:sp>
      <p:sp>
        <p:nvSpPr>
          <p:cNvPr id="3" name="Footer Placeholder 2"/>
          <p:cNvSpPr>
            <a:spLocks noGrp="1"/>
          </p:cNvSpPr>
          <p:nvPr>
            <p:ph type="ftr" sz="quarter" idx="11"/>
          </p:nvPr>
        </p:nvSpPr>
        <p:spPr/>
        <p:txBody>
          <a:bodyPr lIns="38405" tIns="19202" rIns="38405" bIns="19202"/>
          <a:lstStyle/>
          <a:p>
            <a:pPr defTabSz="767942" fontAlgn="auto">
              <a:spcBef>
                <a:spcPts val="0"/>
              </a:spcBef>
              <a:spcAft>
                <a:spcPts val="0"/>
              </a:spcAft>
            </a:pPr>
            <a:r>
              <a:rPr lang="id-ID" sz="1500" smtClean="0">
                <a:solidFill>
                  <a:srgbClr val="7F7F7F"/>
                </a:solidFill>
                <a:latin typeface="Lato Light"/>
              </a:rPr>
              <a:t>LATSAR CPNS GOLONGAN III BPS ANGKATAN 43- SUGIHART0</a:t>
            </a:r>
            <a:endParaRPr lang="id-ID" sz="1500">
              <a:solidFill>
                <a:srgbClr val="7F7F7F"/>
              </a:solidFill>
              <a:latin typeface="Lato Light"/>
            </a:endParaRPr>
          </a:p>
        </p:txBody>
      </p:sp>
      <p:sp>
        <p:nvSpPr>
          <p:cNvPr id="4" name="Slide Number Placeholder 3"/>
          <p:cNvSpPr>
            <a:spLocks noGrp="1"/>
          </p:cNvSpPr>
          <p:nvPr>
            <p:ph type="sldNum" sz="quarter" idx="12"/>
          </p:nvPr>
        </p:nvSpPr>
        <p:spPr/>
        <p:txBody>
          <a:bodyPr lIns="38405" tIns="19202" rIns="38405" bIns="19202"/>
          <a:lstStyle/>
          <a:p>
            <a:pPr defTabSz="767942" fontAlgn="auto">
              <a:spcBef>
                <a:spcPts val="0"/>
              </a:spcBef>
              <a:spcAft>
                <a:spcPts val="0"/>
              </a:spcAft>
            </a:pPr>
            <a:fld id="{E32AAFCB-09FB-46D5-ADF5-D189B880B8EC}" type="slidenum">
              <a:rPr lang="id-ID" sz="1500" smtClean="0">
                <a:solidFill>
                  <a:srgbClr val="7F7F7F"/>
                </a:solidFill>
                <a:latin typeface="Lato Light"/>
              </a:rPr>
              <a:pPr defTabSz="767942" fontAlgn="auto">
                <a:spcBef>
                  <a:spcPts val="0"/>
                </a:spcBef>
                <a:spcAft>
                  <a:spcPts val="0"/>
                </a:spcAft>
              </a:pPr>
              <a:t>‹#›</a:t>
            </a:fld>
            <a:endParaRPr lang="id-ID" sz="1500">
              <a:solidFill>
                <a:srgbClr val="7F7F7F"/>
              </a:solidFill>
              <a:latin typeface="Lato Light"/>
            </a:endParaRPr>
          </a:p>
        </p:txBody>
      </p:sp>
    </p:spTree>
    <p:extLst>
      <p:ext uri="{BB962C8B-B14F-4D97-AF65-F5344CB8AC3E}">
        <p14:creationId xmlns:p14="http://schemas.microsoft.com/office/powerpoint/2010/main" val="23791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38405" tIns="19202" rIns="38405" bIns="19202"/>
          <a:lstStyle/>
          <a:p>
            <a:r>
              <a:rPr lang="en-US" smtClean="0"/>
              <a:t>Click to edit Master title style</a:t>
            </a:r>
            <a:endParaRPr lang="en-US"/>
          </a:p>
        </p:txBody>
      </p:sp>
      <p:sp>
        <p:nvSpPr>
          <p:cNvPr id="3" name="Content Placeholder 2"/>
          <p:cNvSpPr>
            <a:spLocks noGrp="1"/>
          </p:cNvSpPr>
          <p:nvPr>
            <p:ph idx="1"/>
          </p:nvPr>
        </p:nvSpPr>
        <p:spPr/>
        <p:txBody>
          <a:bodyPr lIns="38405" tIns="19202" rIns="38405" bIns="1920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lIns="38405" tIns="19202" rIns="38405" bIns="19202"/>
          <a:lstStyle/>
          <a:p>
            <a:pPr defTabSz="767942" fontAlgn="auto">
              <a:spcBef>
                <a:spcPts val="0"/>
              </a:spcBef>
              <a:spcAft>
                <a:spcPts val="0"/>
              </a:spcAft>
            </a:pPr>
            <a:r>
              <a:rPr lang="en-US" sz="1500" smtClean="0">
                <a:solidFill>
                  <a:srgbClr val="7F7F7F"/>
                </a:solidFill>
                <a:latin typeface="Lato Light"/>
              </a:rPr>
              <a:t>ANALISIS ISU KONTEMPORER</a:t>
            </a:r>
            <a:endParaRPr lang="en-US" sz="1500">
              <a:solidFill>
                <a:srgbClr val="7F7F7F"/>
              </a:solidFill>
              <a:latin typeface="Lato Light"/>
            </a:endParaRPr>
          </a:p>
        </p:txBody>
      </p:sp>
      <p:sp>
        <p:nvSpPr>
          <p:cNvPr id="5" name="Footer Placeholder 4"/>
          <p:cNvSpPr>
            <a:spLocks noGrp="1"/>
          </p:cNvSpPr>
          <p:nvPr>
            <p:ph type="ftr" sz="quarter" idx="11"/>
          </p:nvPr>
        </p:nvSpPr>
        <p:spPr/>
        <p:txBody>
          <a:bodyPr lIns="38405" tIns="19202" rIns="38405" bIns="19202"/>
          <a:lstStyle/>
          <a:p>
            <a:pPr defTabSz="767942" fontAlgn="auto">
              <a:spcBef>
                <a:spcPts val="0"/>
              </a:spcBef>
              <a:spcAft>
                <a:spcPts val="0"/>
              </a:spcAft>
            </a:pPr>
            <a:r>
              <a:rPr lang="en-US" sz="1500" smtClean="0">
                <a:solidFill>
                  <a:srgbClr val="7F7F7F"/>
                </a:solidFill>
                <a:latin typeface="Lato Light"/>
              </a:rPr>
              <a:t>LATSAR CPNS GOLONGAN III BPS ANGKATAN 43- SUGIHART0</a:t>
            </a:r>
            <a:endParaRPr lang="en-US" sz="1500">
              <a:solidFill>
                <a:srgbClr val="7F7F7F"/>
              </a:solidFill>
              <a:latin typeface="Lato Light"/>
            </a:endParaRPr>
          </a:p>
        </p:txBody>
      </p:sp>
      <p:sp>
        <p:nvSpPr>
          <p:cNvPr id="6" name="Slide Number Placeholder 5"/>
          <p:cNvSpPr>
            <a:spLocks noGrp="1"/>
          </p:cNvSpPr>
          <p:nvPr>
            <p:ph type="sldNum" sz="quarter" idx="12"/>
          </p:nvPr>
        </p:nvSpPr>
        <p:spPr/>
        <p:txBody>
          <a:bodyPr lIns="38405" tIns="19202" rIns="38405" bIns="19202"/>
          <a:lstStyle/>
          <a:p>
            <a:pPr defTabSz="767942" fontAlgn="auto">
              <a:spcBef>
                <a:spcPts val="0"/>
              </a:spcBef>
              <a:spcAft>
                <a:spcPts val="0"/>
              </a:spcAft>
            </a:pPr>
            <a:fld id="{DA5AA119-E3A3-4B7C-8D94-665BDE3EDC55}" type="slidenum">
              <a:rPr lang="en-US" sz="1500" smtClean="0">
                <a:solidFill>
                  <a:srgbClr val="7F7F7F"/>
                </a:solidFill>
                <a:latin typeface="Lato Light"/>
              </a:rPr>
              <a:pPr defTabSz="767942" fontAlgn="auto">
                <a:spcBef>
                  <a:spcPts val="0"/>
                </a:spcBef>
                <a:spcAft>
                  <a:spcPts val="0"/>
                </a:spcAft>
              </a:pPr>
              <a:t>‹#›</a:t>
            </a:fld>
            <a:endParaRPr lang="en-US" sz="1500">
              <a:solidFill>
                <a:srgbClr val="7F7F7F"/>
              </a:solidFill>
              <a:latin typeface="Lato Light"/>
            </a:endParaRPr>
          </a:p>
        </p:txBody>
      </p:sp>
    </p:spTree>
    <p:extLst>
      <p:ext uri="{BB962C8B-B14F-4D97-AF65-F5344CB8AC3E}">
        <p14:creationId xmlns:p14="http://schemas.microsoft.com/office/powerpoint/2010/main" val="1443543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7647720-76EB-437E-952C-947EEED87217}" type="slidenum">
              <a:rPr lang="en-US"/>
              <a:pPr/>
              <a:t>‹#›</a:t>
            </a:fld>
            <a:endParaRPr lang="en-US"/>
          </a:p>
        </p:txBody>
      </p:sp>
    </p:spTree>
    <p:extLst>
      <p:ext uri="{BB962C8B-B14F-4D97-AF65-F5344CB8AC3E}">
        <p14:creationId xmlns:p14="http://schemas.microsoft.com/office/powerpoint/2010/main" val="23029187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5EA1B55-6663-4327-B1B5-B42FA013E25A}" type="slidenum">
              <a:rPr lang="en-US"/>
              <a:pPr/>
              <a:t>‹#›</a:t>
            </a:fld>
            <a:endParaRPr lang="en-US"/>
          </a:p>
        </p:txBody>
      </p:sp>
    </p:spTree>
    <p:extLst>
      <p:ext uri="{BB962C8B-B14F-4D97-AF65-F5344CB8AC3E}">
        <p14:creationId xmlns:p14="http://schemas.microsoft.com/office/powerpoint/2010/main" val="4179466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89856C8-B4B8-4508-9B1C-EB9348052BB8}" type="slidenum">
              <a:rPr lang="en-US"/>
              <a:pPr/>
              <a:t>‹#›</a:t>
            </a:fld>
            <a:endParaRPr lang="en-US"/>
          </a:p>
        </p:txBody>
      </p:sp>
    </p:spTree>
    <p:extLst>
      <p:ext uri="{BB962C8B-B14F-4D97-AF65-F5344CB8AC3E}">
        <p14:creationId xmlns:p14="http://schemas.microsoft.com/office/powerpoint/2010/main" val="3507450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71690D2-CBFA-426D-99DB-7FDB2809152D}" type="slidenum">
              <a:rPr lang="en-US"/>
              <a:pPr/>
              <a:t>‹#›</a:t>
            </a:fld>
            <a:endParaRPr lang="en-US"/>
          </a:p>
        </p:txBody>
      </p:sp>
    </p:spTree>
    <p:extLst>
      <p:ext uri="{BB962C8B-B14F-4D97-AF65-F5344CB8AC3E}">
        <p14:creationId xmlns:p14="http://schemas.microsoft.com/office/powerpoint/2010/main" val="36770651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FDC0CDA7-7116-427B-9959-AAD92D5EACA2}" type="slidenum">
              <a:rPr lang="en-US"/>
              <a:pPr/>
              <a:t>‹#›</a:t>
            </a:fld>
            <a:endParaRPr lang="en-US"/>
          </a:p>
        </p:txBody>
      </p:sp>
    </p:spTree>
    <p:extLst>
      <p:ext uri="{BB962C8B-B14F-4D97-AF65-F5344CB8AC3E}">
        <p14:creationId xmlns:p14="http://schemas.microsoft.com/office/powerpoint/2010/main" val="3640959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E3DB361E-B437-49D7-BAA0-19A7D5BC97E9}" type="slidenum">
              <a:rPr lang="en-US"/>
              <a:pPr/>
              <a:t>‹#›</a:t>
            </a:fld>
            <a:endParaRPr lang="en-US"/>
          </a:p>
        </p:txBody>
      </p:sp>
    </p:spTree>
    <p:extLst>
      <p:ext uri="{BB962C8B-B14F-4D97-AF65-F5344CB8AC3E}">
        <p14:creationId xmlns:p14="http://schemas.microsoft.com/office/powerpoint/2010/main" val="395515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4267904F-6EA2-4CA3-B58C-89EF0A334862}" type="slidenum">
              <a:rPr lang="en-US"/>
              <a:pPr/>
              <a:t>‹#›</a:t>
            </a:fld>
            <a:endParaRPr lang="en-US"/>
          </a:p>
        </p:txBody>
      </p:sp>
    </p:spTree>
    <p:extLst>
      <p:ext uri="{BB962C8B-B14F-4D97-AF65-F5344CB8AC3E}">
        <p14:creationId xmlns:p14="http://schemas.microsoft.com/office/powerpoint/2010/main" val="3221229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01DEF628-FF06-40A3-8DC4-1B6021276C54}" type="slidenum">
              <a:rPr lang="en-US"/>
              <a:pPr/>
              <a:t>‹#›</a:t>
            </a:fld>
            <a:endParaRPr lang="en-US"/>
          </a:p>
        </p:txBody>
      </p:sp>
    </p:spTree>
    <p:extLst>
      <p:ext uri="{BB962C8B-B14F-4D97-AF65-F5344CB8AC3E}">
        <p14:creationId xmlns:p14="http://schemas.microsoft.com/office/powerpoint/2010/main" val="317021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819401"/>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5" name="Rectangle 4"/>
          <p:cNvSpPr/>
          <p:nvPr/>
        </p:nvSpPr>
        <p:spPr>
          <a:xfrm>
            <a:off x="914400" y="2819401"/>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p:spPr>
        <p:txBody>
          <a:bodyPr/>
          <a:lstStyle>
            <a:lvl1pPr>
              <a:defRPr/>
            </a:lvl1pPr>
          </a:lstStyle>
          <a:p>
            <a:pPr>
              <a:defRPr/>
            </a:pPr>
            <a:r>
              <a:rPr lang="en-US" smtClean="0">
                <a:solidFill>
                  <a:srgbClr val="DDE9EC"/>
                </a:solidFill>
              </a:rPr>
              <a:t>ANALISIS ISU KONTEMPORER</a:t>
            </a:r>
            <a:endParaRPr lang="en-US">
              <a:solidFill>
                <a:srgbClr val="DDE9EC"/>
              </a:solidFill>
            </a:endParaRPr>
          </a:p>
        </p:txBody>
      </p:sp>
      <p:sp>
        <p:nvSpPr>
          <p:cNvPr id="7" name="Footer Placeholder 4"/>
          <p:cNvSpPr>
            <a:spLocks noGrp="1"/>
          </p:cNvSpPr>
          <p:nvPr>
            <p:ph type="ftr" sz="quarter" idx="11"/>
          </p:nvPr>
        </p:nvSpPr>
        <p:spPr>
          <a:xfrm>
            <a:off x="2898775" y="6354763"/>
            <a:ext cx="3475038" cy="366712"/>
          </a:xfrm>
        </p:spPr>
        <p:txBody>
          <a:bodyPr/>
          <a:lstStyle>
            <a:lvl1pPr>
              <a:defRPr/>
            </a:lvl1pPr>
          </a:lstStyle>
          <a:p>
            <a:pPr>
              <a:defRPr/>
            </a:pPr>
            <a:r>
              <a:rPr lang="id-ID" smtClean="0">
                <a:solidFill>
                  <a:srgbClr val="DDE9EC"/>
                </a:solidFill>
              </a:rPr>
              <a:t>LATSAR CPNS GOLONGAN III BPS ANGKATAN 43- SUGIHART0</a:t>
            </a:r>
            <a:endParaRPr lang="id-ID">
              <a:solidFill>
                <a:srgbClr val="DDE9EC"/>
              </a:solidFill>
            </a:endParaRPr>
          </a:p>
        </p:txBody>
      </p:sp>
      <p:sp>
        <p:nvSpPr>
          <p:cNvPr id="8" name="Slide Number Placeholder 5"/>
          <p:cNvSpPr>
            <a:spLocks noGrp="1"/>
          </p:cNvSpPr>
          <p:nvPr>
            <p:ph type="sldNum" sz="quarter" idx="12"/>
          </p:nvPr>
        </p:nvSpPr>
        <p:spPr>
          <a:xfrm>
            <a:off x="1069976" y="6354763"/>
            <a:ext cx="1520825" cy="366712"/>
          </a:xfrm>
        </p:spPr>
        <p:txBody>
          <a:bodyPr/>
          <a:lstStyle>
            <a:lvl1pPr>
              <a:defRPr/>
            </a:lvl1pPr>
          </a:lstStyle>
          <a:p>
            <a:pPr>
              <a:defRPr/>
            </a:pPr>
            <a:fld id="{0C3D234A-D9EB-4563-99AA-202BAF4B0461}" type="slidenum">
              <a:rPr lang="en-US" altLang="en-US">
                <a:solidFill>
                  <a:srgbClr val="DDE9EC"/>
                </a:solidFill>
              </a:rPr>
              <a:pPr>
                <a:defRPr/>
              </a:pPr>
              <a:t>‹#›</a:t>
            </a:fld>
            <a:endParaRPr lang="en-US" altLang="en-US">
              <a:solidFill>
                <a:srgbClr val="DDE9EC"/>
              </a:solidFill>
            </a:endParaRPr>
          </a:p>
        </p:txBody>
      </p:sp>
    </p:spTree>
    <p:extLst>
      <p:ext uri="{BB962C8B-B14F-4D97-AF65-F5344CB8AC3E}">
        <p14:creationId xmlns:p14="http://schemas.microsoft.com/office/powerpoint/2010/main" val="178517464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A28369D-BA73-4D7B-9636-8C72D5DCFA9A}" type="slidenum">
              <a:rPr lang="en-US"/>
              <a:pPr/>
              <a:t>‹#›</a:t>
            </a:fld>
            <a:endParaRPr lang="en-US"/>
          </a:p>
        </p:txBody>
      </p:sp>
    </p:spTree>
    <p:extLst>
      <p:ext uri="{BB962C8B-B14F-4D97-AF65-F5344CB8AC3E}">
        <p14:creationId xmlns:p14="http://schemas.microsoft.com/office/powerpoint/2010/main" val="12832388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ADCDAFB-CE28-454B-B841-FCB0B73EC108}" type="slidenum">
              <a:rPr lang="en-US"/>
              <a:pPr/>
              <a:t>‹#›</a:t>
            </a:fld>
            <a:endParaRPr lang="en-US"/>
          </a:p>
        </p:txBody>
      </p:sp>
    </p:spTree>
    <p:extLst>
      <p:ext uri="{BB962C8B-B14F-4D97-AF65-F5344CB8AC3E}">
        <p14:creationId xmlns:p14="http://schemas.microsoft.com/office/powerpoint/2010/main" val="2714345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3CC3411-6BEE-4D95-8705-AA6F884AB564}" type="slidenum">
              <a:rPr lang="en-US"/>
              <a:pPr/>
              <a:t>‹#›</a:t>
            </a:fld>
            <a:endParaRPr lang="en-US"/>
          </a:p>
        </p:txBody>
      </p:sp>
    </p:spTree>
    <p:extLst>
      <p:ext uri="{BB962C8B-B14F-4D97-AF65-F5344CB8AC3E}">
        <p14:creationId xmlns:p14="http://schemas.microsoft.com/office/powerpoint/2010/main" val="3622572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ANALISIS ISU KONTEMPORER</a:t>
            </a:r>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240929FB-ECAF-413F-8A3C-5A0D8EC99276}" type="slidenum">
              <a:rPr lang="en-US" smtClean="0"/>
              <a:pPr/>
              <a:t>‹#›</a:t>
            </a:fld>
            <a:endParaRPr lang="en-US"/>
          </a:p>
        </p:txBody>
      </p:sp>
    </p:spTree>
    <p:extLst>
      <p:ext uri="{BB962C8B-B14F-4D97-AF65-F5344CB8AC3E}">
        <p14:creationId xmlns:p14="http://schemas.microsoft.com/office/powerpoint/2010/main" val="407554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slide(fromTo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ANALISIS ISU KONTEMPORER</a:t>
            </a:r>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dirty="0"/>
          </a:p>
        </p:txBody>
      </p:sp>
      <p:sp>
        <p:nvSpPr>
          <p:cNvPr id="6" name="Slide Number Placeholder 5"/>
          <p:cNvSpPr>
            <a:spLocks noGrp="1"/>
          </p:cNvSpPr>
          <p:nvPr>
            <p:ph type="sldNum" sz="quarter" idx="12"/>
          </p:nvPr>
        </p:nvSpPr>
        <p:spPr/>
        <p:txBody>
          <a:bodyPr/>
          <a:lstStyle/>
          <a:p>
            <a:fld id="{4B978FAF-8DD8-4819-9891-0747FA05A252}" type="slidenum">
              <a:rPr lang="en-US" smtClean="0"/>
              <a:pPr/>
              <a:t>‹#›</a:t>
            </a:fld>
            <a:endParaRPr lang="en-US"/>
          </a:p>
        </p:txBody>
      </p:sp>
    </p:spTree>
    <p:extLst>
      <p:ext uri="{BB962C8B-B14F-4D97-AF65-F5344CB8AC3E}">
        <p14:creationId xmlns:p14="http://schemas.microsoft.com/office/powerpoint/2010/main" val="88177029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ANALISIS ISU KONTEMPORER</a:t>
            </a:r>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594FDBC3-07E1-403A-9278-4AAB720E4C83}" type="slidenum">
              <a:rPr lang="en-US" smtClean="0"/>
              <a:pPr/>
              <a:t>‹#›</a:t>
            </a:fld>
            <a:endParaRPr lang="en-US"/>
          </a:p>
        </p:txBody>
      </p:sp>
    </p:spTree>
    <p:extLst>
      <p:ext uri="{BB962C8B-B14F-4D97-AF65-F5344CB8AC3E}">
        <p14:creationId xmlns:p14="http://schemas.microsoft.com/office/powerpoint/2010/main" val="141860800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ANALISIS ISU KONTEMPORER</a:t>
            </a:r>
            <a:endParaRPr lang="en-US"/>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7" name="Slide Number Placeholder 6"/>
          <p:cNvSpPr>
            <a:spLocks noGrp="1"/>
          </p:cNvSpPr>
          <p:nvPr>
            <p:ph type="sldNum" sz="quarter" idx="12"/>
          </p:nvPr>
        </p:nvSpPr>
        <p:spPr/>
        <p:txBody>
          <a:bodyPr/>
          <a:lstStyle/>
          <a:p>
            <a:fld id="{A1A66FB8-F59E-43C9-9872-9DA9DB5790FB}" type="slidenum">
              <a:rPr lang="en-US" smtClean="0"/>
              <a:pPr/>
              <a:t>‹#›</a:t>
            </a:fld>
            <a:endParaRPr lang="en-US"/>
          </a:p>
        </p:txBody>
      </p:sp>
    </p:spTree>
    <p:extLst>
      <p:ext uri="{BB962C8B-B14F-4D97-AF65-F5344CB8AC3E}">
        <p14:creationId xmlns:p14="http://schemas.microsoft.com/office/powerpoint/2010/main" val="279360801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ANALISIS ISU KONTEMPORER</a:t>
            </a:r>
            <a:endParaRPr lang="en-US"/>
          </a:p>
        </p:txBody>
      </p:sp>
      <p:sp>
        <p:nvSpPr>
          <p:cNvPr id="8" name="Footer Placeholder 7"/>
          <p:cNvSpPr>
            <a:spLocks noGrp="1"/>
          </p:cNvSpPr>
          <p:nvPr>
            <p:ph type="ftr" sz="quarter" idx="11"/>
          </p:nvPr>
        </p:nvSpPr>
        <p:spPr/>
        <p:txBody>
          <a:bodyPr/>
          <a:lstStyle/>
          <a:p>
            <a:r>
              <a:rPr lang="sv-SE" smtClean="0"/>
              <a:t>LATSAR CPNS GOLONGAN III BPS ANGKATAN 43- SUGIHART0</a:t>
            </a:r>
            <a:endParaRPr lang="en-US"/>
          </a:p>
        </p:txBody>
      </p:sp>
      <p:sp>
        <p:nvSpPr>
          <p:cNvPr id="9" name="Slide Number Placeholder 8"/>
          <p:cNvSpPr>
            <a:spLocks noGrp="1"/>
          </p:cNvSpPr>
          <p:nvPr>
            <p:ph type="sldNum" sz="quarter" idx="12"/>
          </p:nvPr>
        </p:nvSpPr>
        <p:spPr/>
        <p:txBody>
          <a:bodyPr/>
          <a:lstStyle/>
          <a:p>
            <a:fld id="{4516AF95-44D5-4B1D-8DD8-B41795109C89}" type="slidenum">
              <a:rPr lang="en-US" smtClean="0"/>
              <a:pPr/>
              <a:t>‹#›</a:t>
            </a:fld>
            <a:endParaRPr lang="en-US"/>
          </a:p>
        </p:txBody>
      </p:sp>
    </p:spTree>
    <p:extLst>
      <p:ext uri="{BB962C8B-B14F-4D97-AF65-F5344CB8AC3E}">
        <p14:creationId xmlns:p14="http://schemas.microsoft.com/office/powerpoint/2010/main" val="158419509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ANALISIS ISU KONTEMPORER</a:t>
            </a:r>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
        <p:nvSpPr>
          <p:cNvPr id="5" name="Slide Number Placeholder 4"/>
          <p:cNvSpPr>
            <a:spLocks noGrp="1"/>
          </p:cNvSpPr>
          <p:nvPr>
            <p:ph type="sldNum" sz="quarter" idx="12"/>
          </p:nvPr>
        </p:nvSpPr>
        <p:spPr/>
        <p:txBody>
          <a:bodyPr/>
          <a:lstStyle/>
          <a:p>
            <a:fld id="{3668E065-3D3E-4225-BD78-84A49DC09E44}" type="slidenum">
              <a:rPr lang="en-US" smtClean="0"/>
              <a:pPr/>
              <a:t>‹#›</a:t>
            </a:fld>
            <a:endParaRPr lang="en-US"/>
          </a:p>
        </p:txBody>
      </p:sp>
    </p:spTree>
    <p:extLst>
      <p:ext uri="{BB962C8B-B14F-4D97-AF65-F5344CB8AC3E}">
        <p14:creationId xmlns:p14="http://schemas.microsoft.com/office/powerpoint/2010/main" val="253846570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ANALISIS ISU KONTEMPORER</a:t>
            </a:r>
            <a:endParaRPr lang="en-US"/>
          </a:p>
        </p:txBody>
      </p:sp>
      <p:sp>
        <p:nvSpPr>
          <p:cNvPr id="3" name="Footer Placeholder 2"/>
          <p:cNvSpPr>
            <a:spLocks noGrp="1"/>
          </p:cNvSpPr>
          <p:nvPr>
            <p:ph type="ftr" sz="quarter" idx="11"/>
          </p:nvPr>
        </p:nvSpPr>
        <p:spPr/>
        <p:txBody>
          <a:bodyPr/>
          <a:lstStyle/>
          <a:p>
            <a:r>
              <a:rPr lang="sv-SE" smtClean="0"/>
              <a:t>LATSAR CPNS GOLONGAN III BPS ANGKATAN 43- SUGIHART0</a:t>
            </a:r>
            <a:endParaRPr lang="en-US" dirty="0"/>
          </a:p>
        </p:txBody>
      </p:sp>
      <p:sp>
        <p:nvSpPr>
          <p:cNvPr id="4" name="Slide Number Placeholder 3"/>
          <p:cNvSpPr>
            <a:spLocks noGrp="1"/>
          </p:cNvSpPr>
          <p:nvPr>
            <p:ph type="sldNum" sz="quarter" idx="12"/>
          </p:nvPr>
        </p:nvSpPr>
        <p:spPr/>
        <p:txBody>
          <a:bodyPr/>
          <a:lstStyle/>
          <a:p>
            <a:fld id="{8C99A53B-FAA2-414C-A608-209D112F8B33}" type="slidenum">
              <a:rPr lang="en-US" smtClean="0"/>
              <a:pPr/>
              <a:t>‹#›</a:t>
            </a:fld>
            <a:endParaRPr lang="en-US"/>
          </a:p>
        </p:txBody>
      </p:sp>
    </p:spTree>
    <p:extLst>
      <p:ext uri="{BB962C8B-B14F-4D97-AF65-F5344CB8AC3E}">
        <p14:creationId xmlns:p14="http://schemas.microsoft.com/office/powerpoint/2010/main" val="264648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2" descr="C:\Documents and Settings\design2\Desktop\IMAGES AND FILES COLLECTED\INDUSTRI IMAGES NEW\Dewaruci.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285750"/>
            <a:ext cx="13716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7" name="Footer Placeholder 5"/>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8" name="Slide Number Placeholder 6"/>
          <p:cNvSpPr>
            <a:spLocks noGrp="1"/>
          </p:cNvSpPr>
          <p:nvPr>
            <p:ph type="sldNum" sz="quarter" idx="12"/>
          </p:nvPr>
        </p:nvSpPr>
        <p:spPr/>
        <p:txBody>
          <a:bodyPr/>
          <a:lstStyle>
            <a:lvl1pPr>
              <a:defRPr/>
            </a:lvl1pPr>
          </a:lstStyle>
          <a:p>
            <a:pPr>
              <a:defRPr/>
            </a:pPr>
            <a:fld id="{5A165C33-3080-4AD1-AFDE-8CDB0D86C862}"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18630866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ANALISIS ISU KONTEMPORER</a:t>
            </a:r>
            <a:endParaRPr lang="en-US"/>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7" name="Slide Number Placeholder 6"/>
          <p:cNvSpPr>
            <a:spLocks noGrp="1"/>
          </p:cNvSpPr>
          <p:nvPr>
            <p:ph type="sldNum" sz="quarter" idx="12"/>
          </p:nvPr>
        </p:nvSpPr>
        <p:spPr/>
        <p:txBody>
          <a:bodyPr/>
          <a:lstStyle/>
          <a:p>
            <a:fld id="{CD5C9537-9FAA-4F4E-B845-92506549CEB9}" type="slidenum">
              <a:rPr lang="en-US" smtClean="0"/>
              <a:pPr/>
              <a:t>‹#›</a:t>
            </a:fld>
            <a:endParaRPr lang="en-US"/>
          </a:p>
        </p:txBody>
      </p:sp>
    </p:spTree>
    <p:extLst>
      <p:ext uri="{BB962C8B-B14F-4D97-AF65-F5344CB8AC3E}">
        <p14:creationId xmlns:p14="http://schemas.microsoft.com/office/powerpoint/2010/main" val="290888322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ANALISIS ISU KONTEMPORER</a:t>
            </a:r>
            <a:endParaRPr lang="en-US"/>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dirty="0"/>
          </a:p>
        </p:txBody>
      </p:sp>
      <p:sp>
        <p:nvSpPr>
          <p:cNvPr id="7" name="Slide Number Placeholder 6"/>
          <p:cNvSpPr>
            <a:spLocks noGrp="1"/>
          </p:cNvSpPr>
          <p:nvPr>
            <p:ph type="sldNum" sz="quarter" idx="12"/>
          </p:nvPr>
        </p:nvSpPr>
        <p:spPr/>
        <p:txBody>
          <a:bodyPr/>
          <a:lstStyle/>
          <a:p>
            <a:fld id="{25DE33FB-A195-401B-8374-0229D04E9087}" type="slidenum">
              <a:rPr lang="en-US" smtClean="0"/>
              <a:pPr/>
              <a:t>‹#›</a:t>
            </a:fld>
            <a:endParaRPr lang="en-US"/>
          </a:p>
        </p:txBody>
      </p:sp>
    </p:spTree>
    <p:extLst>
      <p:ext uri="{BB962C8B-B14F-4D97-AF65-F5344CB8AC3E}">
        <p14:creationId xmlns:p14="http://schemas.microsoft.com/office/powerpoint/2010/main" val="402288815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Tree>
    <p:extLst>
      <p:ext uri="{BB962C8B-B14F-4D97-AF65-F5344CB8AC3E}">
        <p14:creationId xmlns:p14="http://schemas.microsoft.com/office/powerpoint/2010/main" val="144171974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3688897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Tree>
    <p:extLst>
      <p:ext uri="{BB962C8B-B14F-4D97-AF65-F5344CB8AC3E}">
        <p14:creationId xmlns:p14="http://schemas.microsoft.com/office/powerpoint/2010/main" val="318323106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0169098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11"/>
          </p:nvPr>
        </p:nvSpPr>
        <p:spPr/>
        <p:txBody>
          <a:body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Tree>
    <p:extLst>
      <p:ext uri="{BB962C8B-B14F-4D97-AF65-F5344CB8AC3E}">
        <p14:creationId xmlns:p14="http://schemas.microsoft.com/office/powerpoint/2010/main" val="192208809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ANALISIS ISU KONTEMPORER</a:t>
            </a:r>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476ACEC7-07E5-418F-8D67-3279D150F36E}" type="slidenum">
              <a:rPr lang="en-US" smtClean="0"/>
              <a:pPr/>
              <a:t>‹#›</a:t>
            </a:fld>
            <a:endParaRPr lang="en-US"/>
          </a:p>
        </p:txBody>
      </p:sp>
    </p:spTree>
    <p:extLst>
      <p:ext uri="{BB962C8B-B14F-4D97-AF65-F5344CB8AC3E}">
        <p14:creationId xmlns:p14="http://schemas.microsoft.com/office/powerpoint/2010/main" val="206214947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ANALISIS ISU KONTEMPORER</a:t>
            </a:r>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F6DF5C74-C307-4C34-9C13-44529CBF549D}" type="slidenum">
              <a:rPr lang="en-US" smtClean="0"/>
              <a:pPr/>
              <a:t>‹#›</a:t>
            </a:fld>
            <a:endParaRPr lang="en-US"/>
          </a:p>
        </p:txBody>
      </p:sp>
    </p:spTree>
    <p:extLst>
      <p:ext uri="{BB962C8B-B14F-4D97-AF65-F5344CB8AC3E}">
        <p14:creationId xmlns:p14="http://schemas.microsoft.com/office/powerpoint/2010/main" val="345557731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461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33525"/>
            <a:ext cx="4038600" cy="5019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33525"/>
            <a:ext cx="4038600" cy="5019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613525"/>
            <a:ext cx="2133600" cy="244475"/>
          </a:xfrm>
        </p:spPr>
        <p:txBody>
          <a:bodyPr/>
          <a:lstStyle>
            <a:lvl1pPr>
              <a:defRPr/>
            </a:lvl1pPr>
          </a:lstStyle>
          <a:p>
            <a:r>
              <a:rPr lang="en-US" smtClean="0"/>
              <a:t>ANALISIS ISU KONTEMPORER</a:t>
            </a:r>
            <a:endParaRPr lang="en-US"/>
          </a:p>
        </p:txBody>
      </p:sp>
      <p:sp>
        <p:nvSpPr>
          <p:cNvPr id="6" name="Slide Number Placeholder 5"/>
          <p:cNvSpPr>
            <a:spLocks noGrp="1"/>
          </p:cNvSpPr>
          <p:nvPr>
            <p:ph type="sldNum" sz="quarter" idx="11"/>
          </p:nvPr>
        </p:nvSpPr>
        <p:spPr>
          <a:xfrm>
            <a:off x="6553200" y="6613525"/>
            <a:ext cx="2133600" cy="244475"/>
          </a:xfrm>
        </p:spPr>
        <p:txBody>
          <a:bodyPr/>
          <a:lstStyle>
            <a:lvl1pPr>
              <a:defRPr/>
            </a:lvl1pPr>
          </a:lstStyle>
          <a:p>
            <a:fld id="{083A96A6-B131-4BDD-AEFF-1693923B1F9B}" type="slidenum">
              <a:rPr lang="en-US"/>
              <a:pPr/>
              <a:t>‹#›</a:t>
            </a:fld>
            <a:endParaRPr lang="en-US"/>
          </a:p>
        </p:txBody>
      </p:sp>
      <p:sp>
        <p:nvSpPr>
          <p:cNvPr id="7" name="Footer Placeholder 6"/>
          <p:cNvSpPr>
            <a:spLocks noGrp="1"/>
          </p:cNvSpPr>
          <p:nvPr>
            <p:ph type="ftr" sz="quarter" idx="12"/>
          </p:nvPr>
        </p:nvSpPr>
        <p:spPr>
          <a:xfrm>
            <a:off x="-2209800" y="6618287"/>
            <a:ext cx="8458200" cy="239713"/>
          </a:xfrm>
        </p:spPr>
        <p:txBody>
          <a:bodyPr/>
          <a:lstStyle>
            <a:lvl1pPr>
              <a:defRPr>
                <a:solidFill>
                  <a:schemeClr val="tx1"/>
                </a:solidFill>
              </a:defRPr>
            </a:lvl1pPr>
          </a:lstStyle>
          <a:p>
            <a:r>
              <a:rPr lang="sv-SE" smtClean="0"/>
              <a:t>LATSAR CPNS GOLONGAN III BPS ANGKATAN 43- SUGIHART0</a:t>
            </a:r>
            <a:endParaRPr lang="en-US"/>
          </a:p>
        </p:txBody>
      </p:sp>
    </p:spTree>
    <p:extLst>
      <p:ext uri="{BB962C8B-B14F-4D97-AF65-F5344CB8AC3E}">
        <p14:creationId xmlns:p14="http://schemas.microsoft.com/office/powerpoint/2010/main" val="4003420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8" name="Footer Placeholder 2"/>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9" name="Slide Number Placeholder 22"/>
          <p:cNvSpPr>
            <a:spLocks noGrp="1"/>
          </p:cNvSpPr>
          <p:nvPr>
            <p:ph type="sldNum" sz="quarter" idx="12"/>
          </p:nvPr>
        </p:nvSpPr>
        <p:spPr/>
        <p:txBody>
          <a:bodyPr/>
          <a:lstStyle>
            <a:lvl1pPr>
              <a:defRPr/>
            </a:lvl1pPr>
          </a:lstStyle>
          <a:p>
            <a:pPr>
              <a:defRPr/>
            </a:pPr>
            <a:fld id="{D292B35B-ED8C-4A38-85C6-93CC9B42A606}"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14653163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Half Left Image">
    <p:spTree>
      <p:nvGrpSpPr>
        <p:cNvPr id="1" name=""/>
        <p:cNvGrpSpPr/>
        <p:nvPr/>
      </p:nvGrpSpPr>
      <p:grpSpPr>
        <a:xfrm>
          <a:off x="0" y="0"/>
          <a:ext cx="0" cy="0"/>
          <a:chOff x="0" y="0"/>
          <a:chExt cx="0" cy="0"/>
        </a:xfrm>
      </p:grpSpPr>
      <p:sp>
        <p:nvSpPr>
          <p:cNvPr id="5" name="Picture Placeholder 13"/>
          <p:cNvSpPr>
            <a:spLocks noGrp="1"/>
          </p:cNvSpPr>
          <p:nvPr>
            <p:ph type="pic" sz="quarter" idx="14"/>
          </p:nvPr>
        </p:nvSpPr>
        <p:spPr>
          <a:xfrm>
            <a:off x="4572000" y="0"/>
            <a:ext cx="4572000" cy="6858000"/>
          </a:xfrm>
          <a:prstGeom prst="rect">
            <a:avLst/>
          </a:prstGeom>
          <a:solidFill>
            <a:schemeClr val="bg1">
              <a:lumMod val="95000"/>
            </a:schemeClr>
          </a:solidFill>
          <a:effectLst/>
        </p:spPr>
        <p:txBody>
          <a:bodyPr>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154437850"/>
      </p:ext>
    </p:extLst>
  </p:cSld>
  <p:clrMapOvr>
    <a:masterClrMapping/>
  </p:clrMapOvr>
  <p:transition advClick="0"/>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9144000" cy="6858000"/>
          </a:xfrm>
          <a:prstGeom prst="rect">
            <a:avLst/>
          </a:prstGeom>
          <a:solidFill>
            <a:schemeClr val="bg1">
              <a:lumMod val="95000"/>
            </a:schemeClr>
          </a:solidFill>
          <a:effectLst/>
        </p:spPr>
        <p:txBody>
          <a:bodyPr>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2362280488"/>
      </p:ext>
    </p:extLst>
  </p:cSld>
  <p:clrMapOvr>
    <a:masterClrMapping/>
  </p:clrMapOvr>
  <p:transition advClick="0"/>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51616"/>
      </p:ext>
    </p:extLst>
  </p:cSld>
  <p:clrMapOvr>
    <a:masterClrMapping/>
  </p:clrMapOvr>
  <p:transition advClick="0"/>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Left Image">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5956302" y="0"/>
            <a:ext cx="3187698" cy="6858000"/>
          </a:xfrm>
          <a:prstGeom prst="rect">
            <a:avLst/>
          </a:prstGeom>
          <a:solidFill>
            <a:schemeClr val="bg1">
              <a:lumMod val="95000"/>
            </a:schemeClr>
          </a:solidFill>
          <a:effectLst/>
        </p:spPr>
        <p:txBody>
          <a:bodyPr>
            <a:normAutofit/>
          </a:bodyPr>
          <a:lstStyle>
            <a:lvl1pPr marL="0" indent="0">
              <a:buNone/>
              <a:defRPr sz="10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1187992169"/>
      </p:ext>
    </p:extLst>
  </p:cSld>
  <p:clrMapOvr>
    <a:masterClrMapping/>
  </p:clrMapOvr>
  <p:transition advClick="0"/>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7" name="Picture 2" descr="D:\Template Powerpoint\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5400000">
            <a:off x="-2991771" y="2991770"/>
            <a:ext cx="6882066" cy="8985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2"/>
          <p:cNvSpPr>
            <a:spLocks noGrp="1"/>
          </p:cNvSpPr>
          <p:nvPr>
            <p:ph sz="quarter" idx="13"/>
          </p:nvPr>
        </p:nvSpPr>
        <p:spPr>
          <a:xfrm>
            <a:off x="468313" y="1052736"/>
            <a:ext cx="8280400" cy="5112246"/>
          </a:xfrm>
          <a:prstGeom prst="rect">
            <a:avLst/>
          </a:prstGeo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3"/>
          <p:cNvSpPr>
            <a:spLocks noGrp="1"/>
          </p:cNvSpPr>
          <p:nvPr>
            <p:ph type="title"/>
          </p:nvPr>
        </p:nvSpPr>
        <p:spPr>
          <a:xfrm>
            <a:off x="898524" y="127257"/>
            <a:ext cx="8137971" cy="558543"/>
          </a:xfrm>
          <a:prstGeom prst="rect">
            <a:avLst/>
          </a:prstGeom>
        </p:spPr>
        <p:txBody>
          <a:bodyPr>
            <a:noAutofit/>
          </a:bodyPr>
          <a:lstStyle>
            <a:lvl1pPr algn="ctr">
              <a:defRPr sz="4000" b="1">
                <a:solidFill>
                  <a:schemeClr val="tx2"/>
                </a:solidFill>
                <a:latin typeface="Bradley Hand ITC" pitchFamily="66" charset="0"/>
              </a:defRPr>
            </a:lvl1pPr>
          </a:lstStyle>
          <a:p>
            <a:r>
              <a:rPr lang="en-US" dirty="0" smtClean="0"/>
              <a:t>Click to edit Master title style</a:t>
            </a:r>
            <a:endParaRPr lang="en-US" dirty="0"/>
          </a:p>
        </p:txBody>
      </p:sp>
      <p:sp>
        <p:nvSpPr>
          <p:cNvPr id="8" name="Slide Number Placeholder 5"/>
          <p:cNvSpPr>
            <a:spLocks noGrp="1"/>
          </p:cNvSpPr>
          <p:nvPr>
            <p:ph type="sldNum" sz="quarter" idx="12"/>
          </p:nvPr>
        </p:nvSpPr>
        <p:spPr>
          <a:xfrm>
            <a:off x="7046912" y="6570751"/>
            <a:ext cx="2133600" cy="365125"/>
          </a:xfrm>
          <a:prstGeom prst="rect">
            <a:avLst/>
          </a:prstGeom>
        </p:spPr>
        <p:txBody>
          <a:bodyPr anchor="ctr"/>
          <a:lstStyle>
            <a:lvl1pPr algn="r">
              <a:defRPr sz="1200" b="1">
                <a:solidFill>
                  <a:schemeClr val="tx1"/>
                </a:solidFill>
              </a:defRPr>
            </a:lvl1pPr>
          </a:lstStyle>
          <a:p>
            <a:fld id="{C3873F9D-166D-4281-9B5A-8D63A7307FC5}" type="slidenum">
              <a:rPr lang="id-ID" smtClean="0"/>
              <a:pPr/>
              <a:t>‹#›</a:t>
            </a:fld>
            <a:endParaRPr lang="id-ID"/>
          </a:p>
        </p:txBody>
      </p:sp>
    </p:spTree>
    <p:extLst>
      <p:ext uri="{BB962C8B-B14F-4D97-AF65-F5344CB8AC3E}">
        <p14:creationId xmlns:p14="http://schemas.microsoft.com/office/powerpoint/2010/main" val="317255467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5" name="Footer Placeholder 3"/>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6" name="Slide Number Placeholder 4"/>
          <p:cNvSpPr>
            <a:spLocks noGrp="1"/>
          </p:cNvSpPr>
          <p:nvPr>
            <p:ph type="sldNum" sz="quarter" idx="12"/>
          </p:nvPr>
        </p:nvSpPr>
        <p:spPr/>
        <p:txBody>
          <a:bodyPr/>
          <a:lstStyle>
            <a:lvl1pPr>
              <a:defRPr/>
            </a:lvl1pPr>
          </a:lstStyle>
          <a:p>
            <a:pPr>
              <a:defRPr/>
            </a:pPr>
            <a:fld id="{B42194FA-AA23-4BD8-AE00-6E7951CF472A}"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158851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4" name="Date Placeholder 1"/>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5" name="Footer Placeholder 2"/>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6" name="Slide Number Placeholder 3"/>
          <p:cNvSpPr>
            <a:spLocks noGrp="1"/>
          </p:cNvSpPr>
          <p:nvPr>
            <p:ph type="sldNum" sz="quarter" idx="12"/>
          </p:nvPr>
        </p:nvSpPr>
        <p:spPr/>
        <p:txBody>
          <a:bodyPr/>
          <a:lstStyle>
            <a:lvl1pPr>
              <a:defRPr/>
            </a:lvl1pPr>
          </a:lstStyle>
          <a:p>
            <a:pPr>
              <a:defRPr/>
            </a:pPr>
            <a:fld id="{9882A4E2-C8CF-44D6-8D6C-DBA83D229E17}"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514555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6" name="Straight Connector 11"/>
          <p:cNvSpPr>
            <a:spLocks noChangeShapeType="1"/>
          </p:cNvSpPr>
          <p:nvPr/>
        </p:nvSpPr>
        <p:spPr bwMode="auto">
          <a:xfrm rot="5400000">
            <a:off x="3160713" y="3324226"/>
            <a:ext cx="603567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r>
              <a:rPr lang="en-US" smtClean="0">
                <a:solidFill>
                  <a:srgbClr val="464653"/>
                </a:solidFill>
              </a:rPr>
              <a:t>ANALISIS ISU KONTEMPORER</a:t>
            </a:r>
            <a:endParaRPr lang="en-US">
              <a:solidFill>
                <a:srgbClr val="464653"/>
              </a:solidFill>
            </a:endParaRPr>
          </a:p>
        </p:txBody>
      </p:sp>
      <p:sp>
        <p:nvSpPr>
          <p:cNvPr id="9" name="Footer Placeholder 5"/>
          <p:cNvSpPr>
            <a:spLocks noGrp="1"/>
          </p:cNvSpPr>
          <p:nvPr>
            <p:ph type="ftr" sz="quarter" idx="11"/>
          </p:nvPr>
        </p:nvSpPr>
        <p:spPr/>
        <p:txBody>
          <a:bodyPr/>
          <a:lstStyle>
            <a:lvl1pPr>
              <a:defRPr/>
            </a:lvl1pPr>
          </a:lstStyle>
          <a:p>
            <a:pPr>
              <a:defRPr/>
            </a:pPr>
            <a:r>
              <a:rPr lang="id-ID" smtClean="0">
                <a:solidFill>
                  <a:srgbClr val="464653"/>
                </a:solidFill>
              </a:rPr>
              <a:t>LATSAR CPNS GOLONGAN III BPS ANGKATAN 43- SUGIHART0</a:t>
            </a:r>
            <a:endParaRPr lang="id-ID">
              <a:solidFill>
                <a:srgbClr val="464653"/>
              </a:solidFill>
            </a:endParaRPr>
          </a:p>
        </p:txBody>
      </p:sp>
      <p:sp>
        <p:nvSpPr>
          <p:cNvPr id="10" name="Slide Number Placeholder 6"/>
          <p:cNvSpPr>
            <a:spLocks noGrp="1"/>
          </p:cNvSpPr>
          <p:nvPr>
            <p:ph type="sldNum" sz="quarter" idx="12"/>
          </p:nvPr>
        </p:nvSpPr>
        <p:spPr/>
        <p:txBody>
          <a:bodyPr/>
          <a:lstStyle>
            <a:lvl1pPr>
              <a:defRPr/>
            </a:lvl1pPr>
          </a:lstStyle>
          <a:p>
            <a:pPr>
              <a:defRPr/>
            </a:pPr>
            <a:fld id="{DDD2D17E-4245-4DEE-B08E-75B07A80D4F9}" type="slidenum">
              <a:rPr lang="en-US" altLang="en-US">
                <a:solidFill>
                  <a:srgbClr val="464653"/>
                </a:solidFill>
              </a:rPr>
              <a:pPr>
                <a:defRPr/>
              </a:pPr>
              <a:t>‹#›</a:t>
            </a:fld>
            <a:endParaRPr lang="en-US" altLang="en-US">
              <a:solidFill>
                <a:srgbClr val="464653"/>
              </a:solidFill>
            </a:endParaRPr>
          </a:p>
        </p:txBody>
      </p:sp>
    </p:spTree>
    <p:extLst>
      <p:ext uri="{BB962C8B-B14F-4D97-AF65-F5344CB8AC3E}">
        <p14:creationId xmlns:p14="http://schemas.microsoft.com/office/powerpoint/2010/main" val="2026746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white"/>
              </a:solidFill>
              <a:latin typeface="Arial" pitchFamily="34" charset="0"/>
              <a:cs typeface="Arial" pitchFamily="34" charset="0"/>
            </a:endParaRPr>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7" name="Rectangle 6"/>
          <p:cNvSpPr/>
          <p:nvPr/>
        </p:nvSpPr>
        <p:spPr>
          <a:xfrm>
            <a:off x="457201"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
        <p:nvSpPr>
          <p:cNvPr id="2" name="Title 1"/>
          <p:cNvSpPr>
            <a:spLocks noGrp="1"/>
          </p:cNvSpPr>
          <p:nvPr>
            <p:ph type="title"/>
          </p:nvPr>
        </p:nvSpPr>
        <p:spPr>
          <a:xfrm>
            <a:off x="457200" y="500856"/>
            <a:ext cx="8229600" cy="674688"/>
          </a:xfrm>
          <a:ln>
            <a:solidFill>
              <a:schemeClr val="accent1"/>
            </a:solidFill>
          </a:ln>
        </p:spPr>
        <p:txBody>
          <a:bodyPr lIns="274268"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r>
              <a:rPr lang="en-US" smtClean="0">
                <a:solidFill>
                  <a:srgbClr val="DDE9EC"/>
                </a:solidFill>
              </a:rPr>
              <a:t>ANALISIS ISU KONTEMPORER</a:t>
            </a:r>
            <a:endParaRPr lang="en-US">
              <a:solidFill>
                <a:srgbClr val="DDE9EC"/>
              </a:solidFill>
            </a:endParaRPr>
          </a:p>
        </p:txBody>
      </p:sp>
      <p:sp>
        <p:nvSpPr>
          <p:cNvPr id="9" name="Footer Placeholder 5"/>
          <p:cNvSpPr>
            <a:spLocks noGrp="1"/>
          </p:cNvSpPr>
          <p:nvPr>
            <p:ph type="ftr" sz="quarter" idx="11"/>
          </p:nvPr>
        </p:nvSpPr>
        <p:spPr/>
        <p:txBody>
          <a:bodyPr/>
          <a:lstStyle>
            <a:lvl1pPr>
              <a:defRPr/>
            </a:lvl1pPr>
          </a:lstStyle>
          <a:p>
            <a:pPr>
              <a:defRPr/>
            </a:pPr>
            <a:r>
              <a:rPr lang="id-ID" smtClean="0">
                <a:solidFill>
                  <a:srgbClr val="DDE9EC"/>
                </a:solidFill>
              </a:rPr>
              <a:t>LATSAR CPNS GOLONGAN III BPS ANGKATAN 43- SUGIHART0</a:t>
            </a:r>
            <a:endParaRPr lang="id-ID">
              <a:solidFill>
                <a:srgbClr val="DDE9EC"/>
              </a:solidFill>
            </a:endParaRPr>
          </a:p>
        </p:txBody>
      </p:sp>
      <p:sp>
        <p:nvSpPr>
          <p:cNvPr id="10" name="Slide Number Placeholder 6"/>
          <p:cNvSpPr>
            <a:spLocks noGrp="1"/>
          </p:cNvSpPr>
          <p:nvPr>
            <p:ph type="sldNum" sz="quarter" idx="12"/>
          </p:nvPr>
        </p:nvSpPr>
        <p:spPr/>
        <p:txBody>
          <a:bodyPr/>
          <a:lstStyle>
            <a:lvl1pPr>
              <a:defRPr/>
            </a:lvl1pPr>
          </a:lstStyle>
          <a:p>
            <a:pPr>
              <a:defRPr/>
            </a:pPr>
            <a:fld id="{E2C850E6-7F45-40B7-A270-739972BF268A}" type="slidenum">
              <a:rPr lang="en-US" altLang="en-US">
                <a:solidFill>
                  <a:srgbClr val="DDE9EC"/>
                </a:solidFill>
              </a:rPr>
              <a:pPr>
                <a:defRPr/>
              </a:pPr>
              <a:t>‹#›</a:t>
            </a:fld>
            <a:endParaRPr lang="en-US" altLang="en-US">
              <a:solidFill>
                <a:srgbClr val="DDE9EC"/>
              </a:solidFill>
            </a:endParaRPr>
          </a:p>
        </p:txBody>
      </p:sp>
    </p:spTree>
    <p:extLst>
      <p:ext uri="{BB962C8B-B14F-4D97-AF65-F5344CB8AC3E}">
        <p14:creationId xmlns:p14="http://schemas.microsoft.com/office/powerpoint/2010/main" val="37666661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1" rIns="91423" bIns="45711" numCol="1" anchor="b"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3" tIns="45711" rIns="91423"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1" y="6356351"/>
            <a:ext cx="2289175" cy="365125"/>
          </a:xfrm>
          <a:prstGeom prst="rect">
            <a:avLst/>
          </a:prstGeom>
        </p:spPr>
        <p:txBody>
          <a:bodyPr vert="horz" lIns="91423" tIns="45711" rIns="91423" bIns="45711"/>
          <a:lstStyle>
            <a:lvl1pPr algn="l" eaLnBrk="1" latinLnBrk="0" hangingPunct="1">
              <a:defRPr kumimoji="0" sz="1400">
                <a:solidFill>
                  <a:schemeClr val="tx2"/>
                </a:solidFill>
              </a:defRPr>
            </a:lvl1p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3" name="Footer Placeholder 2"/>
          <p:cNvSpPr>
            <a:spLocks noGrp="1"/>
          </p:cNvSpPr>
          <p:nvPr>
            <p:ph type="ftr" sz="quarter" idx="3"/>
          </p:nvPr>
        </p:nvSpPr>
        <p:spPr>
          <a:xfrm>
            <a:off x="2898775" y="6356351"/>
            <a:ext cx="3505200" cy="365125"/>
          </a:xfrm>
          <a:prstGeom prst="rect">
            <a:avLst/>
          </a:prstGeom>
        </p:spPr>
        <p:txBody>
          <a:bodyPr vert="horz" lIns="91423" tIns="45711" rIns="91423" bIns="45711"/>
          <a:lstStyle>
            <a:lvl1pPr algn="r" eaLnBrk="1" latinLnBrk="0" hangingPunct="1">
              <a:defRPr kumimoji="0" sz="1400">
                <a:solidFill>
                  <a:schemeClr val="tx2"/>
                </a:solidFill>
              </a:defRPr>
            </a:lvl1p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23" name="Slide Number Placeholder 22"/>
          <p:cNvSpPr>
            <a:spLocks noGrp="1"/>
          </p:cNvSpPr>
          <p:nvPr>
            <p:ph type="sldNum" sz="quarter" idx="4"/>
          </p:nvPr>
        </p:nvSpPr>
        <p:spPr>
          <a:xfrm>
            <a:off x="612775" y="6356351"/>
            <a:ext cx="1981200" cy="365125"/>
          </a:xfrm>
          <a:prstGeom prst="rect">
            <a:avLst/>
          </a:prstGeom>
        </p:spPr>
        <p:txBody>
          <a:bodyPr vert="horz" lIns="91423" tIns="45711" rIns="91423" bIns="45711"/>
          <a:lstStyle>
            <a:lvl1pPr algn="l" eaLnBrk="1" latinLnBrk="0" hangingPunct="1">
              <a:defRPr kumimoji="0" sz="1400">
                <a:solidFill>
                  <a:schemeClr val="tx2"/>
                </a:solidFill>
              </a:defRPr>
            </a:lvl1p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
        <p:nvSpPr>
          <p:cNvPr id="1031" name="Straight Connector 27"/>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lIns="91423" tIns="45711" rIns="91423" bIns="45711"/>
          <a:lstStyle/>
          <a:p>
            <a:pPr defTabSz="384048" eaLnBrk="0" hangingPunct="0"/>
            <a:endParaRPr lang="id-ID" sz="800" smtClean="0">
              <a:solidFill>
                <a:prstClr val="black"/>
              </a:solidFill>
              <a:latin typeface="Arial" pitchFamily="34" charset="0"/>
              <a:cs typeface="Arial" pitchFamily="34" charset="0"/>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3" tIns="45711" rIns="91423" bIns="45711" anchor="ctr"/>
          <a:lstStyle/>
          <a:p>
            <a:pPr algn="ctr" defTabSz="384048">
              <a:defRPr/>
            </a:pPr>
            <a:endParaRPr lang="en-US" sz="800">
              <a:solidFill>
                <a:prstClr val="white"/>
              </a:solidFill>
            </a:endParaRPr>
          </a:p>
        </p:txBody>
      </p:sp>
    </p:spTree>
    <p:extLst>
      <p:ext uri="{BB962C8B-B14F-4D97-AF65-F5344CB8AC3E}">
        <p14:creationId xmlns:p14="http://schemas.microsoft.com/office/powerpoint/2010/main" val="2644004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113" algn="l" rtl="0" fontAlgn="base">
        <a:spcBef>
          <a:spcPct val="0"/>
        </a:spcBef>
        <a:spcAft>
          <a:spcPct val="0"/>
        </a:spcAft>
        <a:defRPr sz="3200">
          <a:solidFill>
            <a:schemeClr val="tx2"/>
          </a:solidFill>
          <a:latin typeface="Bookman Old Style" pitchFamily="18" charset="0"/>
        </a:defRPr>
      </a:lvl6pPr>
      <a:lvl7pPr marL="914226" algn="l" rtl="0" fontAlgn="base">
        <a:spcBef>
          <a:spcPct val="0"/>
        </a:spcBef>
        <a:spcAft>
          <a:spcPct val="0"/>
        </a:spcAft>
        <a:defRPr sz="3200">
          <a:solidFill>
            <a:schemeClr val="tx2"/>
          </a:solidFill>
          <a:latin typeface="Bookman Old Style" pitchFamily="18" charset="0"/>
        </a:defRPr>
      </a:lvl7pPr>
      <a:lvl8pPr marL="1371339" algn="l" rtl="0" fontAlgn="base">
        <a:spcBef>
          <a:spcPct val="0"/>
        </a:spcBef>
        <a:spcAft>
          <a:spcPct val="0"/>
        </a:spcAft>
        <a:defRPr sz="3200">
          <a:solidFill>
            <a:schemeClr val="tx2"/>
          </a:solidFill>
          <a:latin typeface="Bookman Old Style" pitchFamily="18" charset="0"/>
        </a:defRPr>
      </a:lvl8pPr>
      <a:lvl9pPr marL="1828452" algn="l" rtl="0" fontAlgn="base">
        <a:spcBef>
          <a:spcPct val="0"/>
        </a:spcBef>
        <a:spcAft>
          <a:spcPct val="0"/>
        </a:spcAft>
        <a:defRPr sz="3200">
          <a:solidFill>
            <a:schemeClr val="tx2"/>
          </a:solidFill>
          <a:latin typeface="Bookman Old Style" pitchFamily="18" charset="0"/>
        </a:defRPr>
      </a:lvl9pPr>
    </p:titleStyle>
    <p:bodyStyle>
      <a:lvl1pPr marL="272998" indent="-272998"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584" indent="-272998"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169" indent="-228556"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754" indent="-228556"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339" indent="-228556"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607" indent="-182845"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452" indent="-182845"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298" indent="-182845"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143" indent="-182845"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13" algn="l" rtl="0" eaLnBrk="1" latinLnBrk="0" hangingPunct="1">
        <a:defRPr kumimoji="0" kern="1200">
          <a:solidFill>
            <a:schemeClr val="tx1"/>
          </a:solidFill>
          <a:latin typeface="+mn-lt"/>
          <a:ea typeface="+mn-ea"/>
          <a:cs typeface="+mn-cs"/>
        </a:defRPr>
      </a:lvl2pPr>
      <a:lvl3pPr marL="914226" algn="l" rtl="0" eaLnBrk="1" latinLnBrk="0" hangingPunct="1">
        <a:defRPr kumimoji="0" kern="1200">
          <a:solidFill>
            <a:schemeClr val="tx1"/>
          </a:solidFill>
          <a:latin typeface="+mn-lt"/>
          <a:ea typeface="+mn-ea"/>
          <a:cs typeface="+mn-cs"/>
        </a:defRPr>
      </a:lvl3pPr>
      <a:lvl4pPr marL="1371339" algn="l" rtl="0" eaLnBrk="1" latinLnBrk="0" hangingPunct="1">
        <a:defRPr kumimoji="0" kern="1200">
          <a:solidFill>
            <a:schemeClr val="tx1"/>
          </a:solidFill>
          <a:latin typeface="+mn-lt"/>
          <a:ea typeface="+mn-ea"/>
          <a:cs typeface="+mn-cs"/>
        </a:defRPr>
      </a:lvl4pPr>
      <a:lvl5pPr marL="1828452" algn="l" rtl="0" eaLnBrk="1" latinLnBrk="0" hangingPunct="1">
        <a:defRPr kumimoji="0" kern="1200">
          <a:solidFill>
            <a:schemeClr val="tx1"/>
          </a:solidFill>
          <a:latin typeface="+mn-lt"/>
          <a:ea typeface="+mn-ea"/>
          <a:cs typeface="+mn-cs"/>
        </a:defRPr>
      </a:lvl5pPr>
      <a:lvl6pPr marL="2285566" algn="l" rtl="0" eaLnBrk="1" latinLnBrk="0" hangingPunct="1">
        <a:defRPr kumimoji="0" kern="1200">
          <a:solidFill>
            <a:schemeClr val="tx1"/>
          </a:solidFill>
          <a:latin typeface="+mn-lt"/>
          <a:ea typeface="+mn-ea"/>
          <a:cs typeface="+mn-cs"/>
        </a:defRPr>
      </a:lvl6pPr>
      <a:lvl7pPr marL="2742679" algn="l" rtl="0" eaLnBrk="1" latinLnBrk="0" hangingPunct="1">
        <a:defRPr kumimoji="0" kern="1200">
          <a:solidFill>
            <a:schemeClr val="tx1"/>
          </a:solidFill>
          <a:latin typeface="+mn-lt"/>
          <a:ea typeface="+mn-ea"/>
          <a:cs typeface="+mn-cs"/>
        </a:defRPr>
      </a:lvl7pPr>
      <a:lvl8pPr marL="3199792" algn="l" rtl="0" eaLnBrk="1" latinLnBrk="0" hangingPunct="1">
        <a:defRPr kumimoji="0" kern="1200">
          <a:solidFill>
            <a:schemeClr val="tx1"/>
          </a:solidFill>
          <a:latin typeface="+mn-lt"/>
          <a:ea typeface="+mn-ea"/>
          <a:cs typeface="+mn-cs"/>
        </a:defRPr>
      </a:lvl8pPr>
      <a:lvl9pPr marL="3656905"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6520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hf hdr="0" dt="0"/>
  <p:txStyles>
    <p:titleStyle>
      <a:lvl1pPr algn="l" defTabSz="767942" rtl="0" eaLnBrk="1" latinLnBrk="0" hangingPunct="1">
        <a:lnSpc>
          <a:spcPct val="90000"/>
        </a:lnSpc>
        <a:spcBef>
          <a:spcPct val="0"/>
        </a:spcBef>
        <a:buNone/>
        <a:defRPr lang="en-US" sz="2500" kern="1200">
          <a:solidFill>
            <a:schemeClr val="tx1"/>
          </a:solidFill>
          <a:latin typeface="Lato Light" charset="0"/>
          <a:ea typeface="Lato Light" charset="0"/>
          <a:cs typeface="Lato Light" charset="0"/>
        </a:defRPr>
      </a:lvl1pPr>
    </p:titleStyle>
    <p:bodyStyle>
      <a:lvl1pPr marL="191986" indent="-191986" algn="l" defTabSz="767942" rtl="0" eaLnBrk="1" latinLnBrk="0" hangingPunct="1">
        <a:lnSpc>
          <a:spcPct val="90000"/>
        </a:lnSpc>
        <a:spcBef>
          <a:spcPts val="840"/>
        </a:spcBef>
        <a:buFont typeface="Arial" panose="020B0604020202020204" pitchFamily="34" charset="0"/>
        <a:buChar char="•"/>
        <a:defRPr lang="en-US" sz="2000" kern="1200" dirty="0" smtClean="0">
          <a:solidFill>
            <a:schemeClr val="tx1"/>
          </a:solidFill>
          <a:effectLst/>
          <a:latin typeface="Lato Light" charset="0"/>
          <a:ea typeface="Lato Light" charset="0"/>
          <a:cs typeface="Lato Light" charset="0"/>
        </a:defRPr>
      </a:lvl1pPr>
      <a:lvl2pPr marL="575957" indent="-191986" algn="l" defTabSz="767942" rtl="0" eaLnBrk="1" latinLnBrk="0" hangingPunct="1">
        <a:lnSpc>
          <a:spcPct val="90000"/>
        </a:lnSpc>
        <a:spcBef>
          <a:spcPts val="420"/>
        </a:spcBef>
        <a:buFont typeface="Arial" panose="020B0604020202020204" pitchFamily="34" charset="0"/>
        <a:buChar char="•"/>
        <a:defRPr lang="en-US" sz="1700" kern="1200" dirty="0" smtClean="0">
          <a:solidFill>
            <a:schemeClr val="tx1"/>
          </a:solidFill>
          <a:effectLst/>
          <a:latin typeface="Lato Light" charset="0"/>
          <a:ea typeface="Lato Light" charset="0"/>
          <a:cs typeface="Lato Light" charset="0"/>
        </a:defRPr>
      </a:lvl2pPr>
      <a:lvl3pPr marL="959928" indent="-191986" algn="l" defTabSz="767942" rtl="0" eaLnBrk="1" latinLnBrk="0" hangingPunct="1">
        <a:lnSpc>
          <a:spcPct val="90000"/>
        </a:lnSpc>
        <a:spcBef>
          <a:spcPts val="420"/>
        </a:spcBef>
        <a:buFont typeface="Arial" panose="020B0604020202020204" pitchFamily="34" charset="0"/>
        <a:buChar char="•"/>
        <a:defRPr lang="en-US" sz="1500" kern="1200" dirty="0" smtClean="0">
          <a:solidFill>
            <a:schemeClr val="tx1"/>
          </a:solidFill>
          <a:effectLst/>
          <a:latin typeface="Lato Light" charset="0"/>
          <a:ea typeface="Lato Light" charset="0"/>
          <a:cs typeface="Lato Light" charset="0"/>
        </a:defRPr>
      </a:lvl3pPr>
      <a:lvl4pPr marL="1343899" indent="-191986" algn="l" defTabSz="767942" rtl="0" eaLnBrk="1" latinLnBrk="0" hangingPunct="1">
        <a:lnSpc>
          <a:spcPct val="90000"/>
        </a:lnSpc>
        <a:spcBef>
          <a:spcPts val="420"/>
        </a:spcBef>
        <a:buFont typeface="Arial" panose="020B0604020202020204" pitchFamily="34" charset="0"/>
        <a:buChar char="•"/>
        <a:defRPr lang="en-US" sz="1300" kern="1200" dirty="0" smtClean="0">
          <a:solidFill>
            <a:schemeClr val="tx1"/>
          </a:solidFill>
          <a:effectLst/>
          <a:latin typeface="Lato Light" charset="0"/>
          <a:ea typeface="Lato Light" charset="0"/>
          <a:cs typeface="Lato Light" charset="0"/>
        </a:defRPr>
      </a:lvl4pPr>
      <a:lvl5pPr marL="1727870" indent="-191986" algn="l" defTabSz="767942" rtl="0" eaLnBrk="1" latinLnBrk="0" hangingPunct="1">
        <a:lnSpc>
          <a:spcPct val="90000"/>
        </a:lnSpc>
        <a:spcBef>
          <a:spcPts val="420"/>
        </a:spcBef>
        <a:buFont typeface="Arial" panose="020B0604020202020204" pitchFamily="34" charset="0"/>
        <a:buChar char="•"/>
        <a:defRPr lang="en-US" sz="1300" kern="1200" dirty="0">
          <a:solidFill>
            <a:schemeClr val="tx1"/>
          </a:solidFill>
          <a:effectLst/>
          <a:latin typeface="Lato Light" charset="0"/>
          <a:ea typeface="Lato Light" charset="0"/>
          <a:cs typeface="Lato Light" charset="0"/>
        </a:defRPr>
      </a:lvl5pPr>
      <a:lvl6pPr marL="2111841" indent="-191986" algn="l" defTabSz="7679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95813" indent="-191986" algn="l" defTabSz="7679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79784" indent="-191986" algn="l" defTabSz="7679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63755" indent="-191986" algn="l" defTabSz="7679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7942" rtl="0" eaLnBrk="1" latinLnBrk="0" hangingPunct="1">
        <a:defRPr sz="1500" kern="1200">
          <a:solidFill>
            <a:schemeClr val="tx1"/>
          </a:solidFill>
          <a:latin typeface="+mn-lt"/>
          <a:ea typeface="+mn-ea"/>
          <a:cs typeface="+mn-cs"/>
        </a:defRPr>
      </a:lvl1pPr>
      <a:lvl2pPr marL="383971" algn="l" defTabSz="767942" rtl="0" eaLnBrk="1" latinLnBrk="0" hangingPunct="1">
        <a:defRPr sz="1500" kern="1200">
          <a:solidFill>
            <a:schemeClr val="tx1"/>
          </a:solidFill>
          <a:latin typeface="+mn-lt"/>
          <a:ea typeface="+mn-ea"/>
          <a:cs typeface="+mn-cs"/>
        </a:defRPr>
      </a:lvl2pPr>
      <a:lvl3pPr marL="767942" algn="l" defTabSz="767942" rtl="0" eaLnBrk="1" latinLnBrk="0" hangingPunct="1">
        <a:defRPr sz="1500" kern="1200">
          <a:solidFill>
            <a:schemeClr val="tx1"/>
          </a:solidFill>
          <a:latin typeface="+mn-lt"/>
          <a:ea typeface="+mn-ea"/>
          <a:cs typeface="+mn-cs"/>
        </a:defRPr>
      </a:lvl3pPr>
      <a:lvl4pPr marL="1151913" algn="l" defTabSz="767942" rtl="0" eaLnBrk="1" latinLnBrk="0" hangingPunct="1">
        <a:defRPr sz="1500" kern="1200">
          <a:solidFill>
            <a:schemeClr val="tx1"/>
          </a:solidFill>
          <a:latin typeface="+mn-lt"/>
          <a:ea typeface="+mn-ea"/>
          <a:cs typeface="+mn-cs"/>
        </a:defRPr>
      </a:lvl4pPr>
      <a:lvl5pPr marL="1535885" algn="l" defTabSz="767942" rtl="0" eaLnBrk="1" latinLnBrk="0" hangingPunct="1">
        <a:defRPr sz="1500" kern="1200">
          <a:solidFill>
            <a:schemeClr val="tx1"/>
          </a:solidFill>
          <a:latin typeface="+mn-lt"/>
          <a:ea typeface="+mn-ea"/>
          <a:cs typeface="+mn-cs"/>
        </a:defRPr>
      </a:lvl5pPr>
      <a:lvl6pPr marL="1919856" algn="l" defTabSz="767942" rtl="0" eaLnBrk="1" latinLnBrk="0" hangingPunct="1">
        <a:defRPr sz="1500" kern="1200">
          <a:solidFill>
            <a:schemeClr val="tx1"/>
          </a:solidFill>
          <a:latin typeface="+mn-lt"/>
          <a:ea typeface="+mn-ea"/>
          <a:cs typeface="+mn-cs"/>
        </a:defRPr>
      </a:lvl6pPr>
      <a:lvl7pPr marL="2303827" algn="l" defTabSz="767942" rtl="0" eaLnBrk="1" latinLnBrk="0" hangingPunct="1">
        <a:defRPr sz="1500" kern="1200">
          <a:solidFill>
            <a:schemeClr val="tx1"/>
          </a:solidFill>
          <a:latin typeface="+mn-lt"/>
          <a:ea typeface="+mn-ea"/>
          <a:cs typeface="+mn-cs"/>
        </a:defRPr>
      </a:lvl7pPr>
      <a:lvl8pPr marL="2687798" algn="l" defTabSz="767942" rtl="0" eaLnBrk="1" latinLnBrk="0" hangingPunct="1">
        <a:defRPr sz="1500" kern="1200">
          <a:solidFill>
            <a:schemeClr val="tx1"/>
          </a:solidFill>
          <a:latin typeface="+mn-lt"/>
          <a:ea typeface="+mn-ea"/>
          <a:cs typeface="+mn-cs"/>
        </a:defRPr>
      </a:lvl8pPr>
      <a:lvl9pPr marL="3071770" algn="l" defTabSz="76794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r>
              <a:rPr lang="en-US" smtClean="0">
                <a:solidFill>
                  <a:prstClr val="black">
                    <a:tint val="75000"/>
                  </a:prstClr>
                </a:solidFill>
              </a:rPr>
              <a:t>ANALISIS ISU KONTEMPORER</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A1B7CA2-F595-4DB7-905F-FFED68FDCCDA}" type="slidenum">
              <a:rPr lang="en-US" smtClean="0">
                <a:latin typeface="Calibri" pitchFamily="34" charset="0"/>
              </a:rPr>
              <a:pPr/>
              <a:t>‹#›</a:t>
            </a:fld>
            <a:endParaRPr lang="en-US" smtClean="0">
              <a:latin typeface="Calibri" pitchFamily="34" charset="0"/>
            </a:endParaRPr>
          </a:p>
        </p:txBody>
      </p:sp>
    </p:spTree>
    <p:extLst>
      <p:ext uri="{BB962C8B-B14F-4D97-AF65-F5344CB8AC3E}">
        <p14:creationId xmlns:p14="http://schemas.microsoft.com/office/powerpoint/2010/main" val="267217772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84048">
              <a:defRPr/>
            </a:pPr>
            <a:r>
              <a:rPr lang="en-US" smtClean="0">
                <a:solidFill>
                  <a:srgbClr val="464653"/>
                </a:solidFill>
                <a:latin typeface="Arial" pitchFamily="34" charset="0"/>
                <a:cs typeface="Arial" pitchFamily="34" charset="0"/>
              </a:rPr>
              <a:t>ANALISIS ISU KONTEMPORER</a:t>
            </a:r>
            <a:endParaRPr lang="en-US">
              <a:solidFill>
                <a:srgbClr val="464653"/>
              </a:solidFill>
              <a:latin typeface="Arial" pitchFamily="34" charset="0"/>
              <a:cs typeface="Arial" pitchFamily="34" charset="0"/>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84048">
              <a:defRPr/>
            </a:pPr>
            <a:r>
              <a:rPr lang="id-ID" smtClean="0">
                <a:solidFill>
                  <a:srgbClr val="464653"/>
                </a:solidFill>
                <a:latin typeface="Arial" pitchFamily="34" charset="0"/>
                <a:cs typeface="Arial" pitchFamily="34" charset="0"/>
              </a:rPr>
              <a:t>LATSAR CPNS GOLONGAN III BPS ANGKATAN 43- SUGIHART0</a:t>
            </a:r>
            <a:endParaRPr lang="id-ID">
              <a:solidFill>
                <a:srgbClr val="464653"/>
              </a:solidFill>
              <a:latin typeface="Arial" pitchFamily="34" charset="0"/>
              <a:cs typeface="Arial" pitchFamily="34" charset="0"/>
            </a:endParaRP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defTabSz="384048">
              <a:defRPr/>
            </a:pPr>
            <a:fld id="{36F20083-C634-40AC-9DDD-611E783177D0}" type="slidenum">
              <a:rPr lang="en-US" altLang="en-US" smtClean="0">
                <a:solidFill>
                  <a:srgbClr val="464653"/>
                </a:solidFill>
                <a:latin typeface="Arial" pitchFamily="34" charset="0"/>
                <a:cs typeface="Arial" pitchFamily="34" charset="0"/>
              </a:rPr>
              <a:pPr defTabSz="384048">
                <a:defRPr/>
              </a:pPr>
              <a:t>‹#›</a:t>
            </a:fld>
            <a:endParaRPr lang="en-US" altLang="en-US">
              <a:solidFill>
                <a:srgbClr val="464653"/>
              </a:solidFill>
              <a:latin typeface="Arial" pitchFamily="34" charset="0"/>
              <a:cs typeface="Arial" pitchFamily="34" charset="0"/>
            </a:endParaRPr>
          </a:p>
        </p:txBody>
      </p:sp>
    </p:spTree>
    <p:extLst>
      <p:ext uri="{BB962C8B-B14F-4D97-AF65-F5344CB8AC3E}">
        <p14:creationId xmlns:p14="http://schemas.microsoft.com/office/powerpoint/2010/main" val="201418392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1" r:id="rId20"/>
    <p:sldLayoutId id="2147483862" r:id="rId21"/>
    <p:sldLayoutId id="2147483863" r:id="rId2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5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3.xml"/><Relationship Id="rId7" Type="http://schemas.openxmlformats.org/officeDocument/2006/relationships/image" Target="../media/image20.png"/><Relationship Id="rId2" Type="http://schemas.openxmlformats.org/officeDocument/2006/relationships/diagramData" Target="../diagrams/data3.xml"/><Relationship Id="rId1" Type="http://schemas.openxmlformats.org/officeDocument/2006/relationships/slideLayout" Target="../slideLayouts/slideLayout3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1.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mailto:sugi@bps.go.id" TargetMode="Externa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hyperlink" Target="https://id.wikipedia.org/w/index.php?title=Barry_Jones_&amp;_Chase&amp;action=edit&amp;redlink=1" TargetMode="External"/><Relationship Id="rId2" Type="http://schemas.openxmlformats.org/officeDocument/2006/relationships/hyperlink" Target="https://id.wikipedia.org/w/index.php?title=Hainsworth_&amp;_Meng&amp;action=edit&amp;redlink=1" TargetMode="Externa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eg"/><Relationship Id="rId1" Type="http://schemas.openxmlformats.org/officeDocument/2006/relationships/slideLayout" Target="../slideLayouts/slideLayout51.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6" name="Rectangle 16"/>
          <p:cNvSpPr>
            <a:spLocks noGrp="1" noChangeArrowheads="1"/>
          </p:cNvSpPr>
          <p:nvPr>
            <p:ph type="ctrTitle"/>
          </p:nvPr>
        </p:nvSpPr>
        <p:spPr>
          <a:xfrm>
            <a:off x="-1321087" y="-370107"/>
            <a:ext cx="9144000" cy="1524000"/>
          </a:xfrm>
        </p:spPr>
        <p:txBody>
          <a:bodyPr>
            <a:normAutofit/>
          </a:bodyPr>
          <a:lstStyle/>
          <a:p>
            <a:r>
              <a:rPr lang="en-US" sz="4000" dirty="0" smtClean="0">
                <a:solidFill>
                  <a:schemeClr val="tx1"/>
                </a:solidFill>
                <a:latin typeface="Aharoni" pitchFamily="2" charset="-79"/>
                <a:cs typeface="Aharoni" pitchFamily="2" charset="-79"/>
              </a:rPr>
              <a:t>ANALISIS ISU KONTEMPORER</a:t>
            </a:r>
            <a:endParaRPr lang="en-US" sz="4000" dirty="0">
              <a:solidFill>
                <a:schemeClr val="tx1"/>
              </a:solidFill>
              <a:latin typeface="Aharoni" pitchFamily="2" charset="-79"/>
              <a:cs typeface="Aharoni" pitchFamily="2" charset="-79"/>
            </a:endParaRPr>
          </a:p>
        </p:txBody>
      </p:sp>
      <p:sp>
        <p:nvSpPr>
          <p:cNvPr id="7" name="Slide Number Placeholder 6"/>
          <p:cNvSpPr>
            <a:spLocks noGrp="1"/>
          </p:cNvSpPr>
          <p:nvPr>
            <p:ph type="sldNum" sz="quarter" idx="12"/>
          </p:nvPr>
        </p:nvSpPr>
        <p:spPr/>
        <p:txBody>
          <a:bodyPr/>
          <a:lstStyle/>
          <a:p>
            <a:fld id="{240929FB-ECAF-413F-8A3C-5A0D8EC99276}" type="slidenum">
              <a:rPr lang="en-US" smtClean="0"/>
              <a:pPr/>
              <a:t>1</a:t>
            </a:fld>
            <a:endParaRPr lang="en-US"/>
          </a:p>
        </p:txBody>
      </p:sp>
      <p:sp>
        <p:nvSpPr>
          <p:cNvPr id="2" name="TextBox 1"/>
          <p:cNvSpPr txBox="1"/>
          <p:nvPr/>
        </p:nvSpPr>
        <p:spPr>
          <a:xfrm>
            <a:off x="457200" y="5952356"/>
            <a:ext cx="7818151" cy="646331"/>
          </a:xfrm>
          <a:prstGeom prst="rect">
            <a:avLst/>
          </a:prstGeom>
          <a:noFill/>
        </p:spPr>
        <p:txBody>
          <a:bodyPr wrap="square" rtlCol="0">
            <a:spAutoFit/>
          </a:bodyPr>
          <a:lstStyle/>
          <a:p>
            <a:r>
              <a:rPr lang="en-US" b="1" dirty="0" smtClean="0"/>
              <a:t>LATIHAN DASAR CPNS GOLONGAN III ANGKATAN 43 TAHUN </a:t>
            </a:r>
            <a:r>
              <a:rPr lang="en-US" b="1" dirty="0" smtClean="0"/>
              <a:t>2019</a:t>
            </a:r>
          </a:p>
          <a:p>
            <a:pPr algn="ctr"/>
            <a:r>
              <a:rPr lang="en-US" b="1" dirty="0" smtClean="0"/>
              <a:t>PUSDIKLAT BPS</a:t>
            </a:r>
            <a:endParaRPr lang="en-US" b="1" dirty="0"/>
          </a:p>
        </p:txBody>
      </p:sp>
      <p:pic>
        <p:nvPicPr>
          <p:cNvPr id="1026" name="Picture 2" descr="Hasil gambar untuk GAMBAR  MEDIA SOS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238" y="1295400"/>
            <a:ext cx="5883562" cy="45721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sv-SE" smtClean="0"/>
              <a:t>LATSAR CPNS GOLONGAN III BPS ANGKATAN 43- SUGIHART0</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5" descr="H:\bahan foto paparan\atl_potentialveg.jpg"/>
          <p:cNvPicPr>
            <a:picLocks noChangeAspect="1" noChangeArrowheads="1"/>
          </p:cNvPicPr>
          <p:nvPr/>
        </p:nvPicPr>
        <p:blipFill>
          <a:blip r:embed="rId2" cstate="print"/>
          <a:srcRect l="1390" t="19178" r="2215" b="18338"/>
          <a:stretch>
            <a:fillRect/>
          </a:stretch>
        </p:blipFill>
        <p:spPr bwMode="auto">
          <a:xfrm>
            <a:off x="0" y="914400"/>
            <a:ext cx="9144000" cy="6143803"/>
          </a:xfrm>
          <a:prstGeom prst="rect">
            <a:avLst/>
          </a:prstGeom>
          <a:noFill/>
        </p:spPr>
      </p:pic>
      <p:sp>
        <p:nvSpPr>
          <p:cNvPr id="5" name="AutoShape 9"/>
          <p:cNvSpPr>
            <a:spLocks noChangeArrowheads="1"/>
          </p:cNvSpPr>
          <p:nvPr/>
        </p:nvSpPr>
        <p:spPr bwMode="auto">
          <a:xfrm>
            <a:off x="7015587" y="3419257"/>
            <a:ext cx="1714044" cy="660648"/>
          </a:xfrm>
          <a:prstGeom prst="roundRect">
            <a:avLst>
              <a:gd name="adj" fmla="val 50000"/>
            </a:avLst>
          </a:prstGeom>
          <a:noFill/>
          <a:ln w="57150">
            <a:solidFill>
              <a:srgbClr val="FF3300"/>
            </a:solidFill>
            <a:round/>
            <a:headEnd/>
            <a:tailEnd/>
          </a:ln>
        </p:spPr>
        <p:txBody>
          <a:bodyPr wrap="none" lIns="38405" tIns="19202" rIns="38405" bIns="19202" anchor="ctr"/>
          <a:lstStyle/>
          <a:p>
            <a:endParaRPr lang="id-ID">
              <a:solidFill>
                <a:prstClr val="black"/>
              </a:solidFill>
            </a:endParaRPr>
          </a:p>
        </p:txBody>
      </p:sp>
      <p:sp>
        <p:nvSpPr>
          <p:cNvPr id="6" name="AutoShape 9"/>
          <p:cNvSpPr>
            <a:spLocks noChangeArrowheads="1"/>
          </p:cNvSpPr>
          <p:nvPr/>
        </p:nvSpPr>
        <p:spPr bwMode="auto">
          <a:xfrm>
            <a:off x="4319020" y="3373371"/>
            <a:ext cx="1157745" cy="693915"/>
          </a:xfrm>
          <a:prstGeom prst="roundRect">
            <a:avLst>
              <a:gd name="adj" fmla="val 50000"/>
            </a:avLst>
          </a:prstGeom>
          <a:noFill/>
          <a:ln w="57150">
            <a:solidFill>
              <a:srgbClr val="FF3300"/>
            </a:solidFill>
            <a:round/>
            <a:headEnd/>
            <a:tailEnd/>
          </a:ln>
        </p:spPr>
        <p:txBody>
          <a:bodyPr wrap="none" lIns="38405" tIns="19202" rIns="38405" bIns="19202" anchor="ctr"/>
          <a:lstStyle/>
          <a:p>
            <a:endParaRPr lang="id-ID">
              <a:solidFill>
                <a:prstClr val="black"/>
              </a:solidFill>
            </a:endParaRPr>
          </a:p>
        </p:txBody>
      </p:sp>
      <p:sp>
        <p:nvSpPr>
          <p:cNvPr id="7" name="AutoShape 9"/>
          <p:cNvSpPr>
            <a:spLocks noChangeArrowheads="1"/>
          </p:cNvSpPr>
          <p:nvPr/>
        </p:nvSpPr>
        <p:spPr bwMode="auto">
          <a:xfrm>
            <a:off x="2637727" y="3373372"/>
            <a:ext cx="880680" cy="918409"/>
          </a:xfrm>
          <a:prstGeom prst="roundRect">
            <a:avLst>
              <a:gd name="adj" fmla="val 50000"/>
            </a:avLst>
          </a:prstGeom>
          <a:noFill/>
          <a:ln w="57150">
            <a:solidFill>
              <a:srgbClr val="FF3300"/>
            </a:solidFill>
            <a:round/>
            <a:headEnd/>
            <a:tailEnd/>
          </a:ln>
        </p:spPr>
        <p:txBody>
          <a:bodyPr wrap="none" lIns="38405" tIns="19202" rIns="38405" bIns="19202" anchor="ctr"/>
          <a:lstStyle/>
          <a:p>
            <a:endParaRPr lang="id-ID">
              <a:solidFill>
                <a:prstClr val="black"/>
              </a:solidFill>
            </a:endParaRPr>
          </a:p>
        </p:txBody>
      </p:sp>
      <p:sp>
        <p:nvSpPr>
          <p:cNvPr id="8" name="TextBox 7"/>
          <p:cNvSpPr txBox="1"/>
          <p:nvPr/>
        </p:nvSpPr>
        <p:spPr>
          <a:xfrm>
            <a:off x="4319020" y="4177389"/>
            <a:ext cx="1515040" cy="777443"/>
          </a:xfrm>
          <a:prstGeom prst="rect">
            <a:avLst/>
          </a:prstGeom>
          <a:solidFill>
            <a:schemeClr val="bg1">
              <a:alpha val="68000"/>
            </a:schemeClr>
          </a:solidFill>
        </p:spPr>
        <p:txBody>
          <a:bodyPr wrap="square" lIns="38405" tIns="19202" rIns="38405" bIns="19202" rtlCol="0">
            <a:spAutoFit/>
          </a:bodyPr>
          <a:lstStyle/>
          <a:p>
            <a:r>
              <a:rPr lang="en-US" sz="800" b="1" dirty="0">
                <a:solidFill>
                  <a:prstClr val="black"/>
                </a:solidFill>
              </a:rPr>
              <a:t>REP. KONGO, </a:t>
            </a:r>
          </a:p>
          <a:p>
            <a:r>
              <a:rPr lang="en-US" sz="800" b="1" dirty="0">
                <a:solidFill>
                  <a:prstClr val="black"/>
                </a:solidFill>
              </a:rPr>
              <a:t>KONGO, GHANA, KHAD, ANGOLA,</a:t>
            </a:r>
          </a:p>
          <a:p>
            <a:r>
              <a:rPr lang="en-US" sz="800" b="1" dirty="0">
                <a:solidFill>
                  <a:prstClr val="black"/>
                </a:solidFill>
              </a:rPr>
              <a:t>KAMERUN,</a:t>
            </a:r>
          </a:p>
          <a:p>
            <a:r>
              <a:rPr lang="en-US" sz="800" b="1" dirty="0">
                <a:solidFill>
                  <a:prstClr val="black"/>
                </a:solidFill>
              </a:rPr>
              <a:t>PANTAI GADING, </a:t>
            </a:r>
          </a:p>
          <a:p>
            <a:r>
              <a:rPr lang="en-US" sz="800" b="1" dirty="0">
                <a:solidFill>
                  <a:prstClr val="black"/>
                </a:solidFill>
              </a:rPr>
              <a:t>NIGERIA, LIBERIA</a:t>
            </a:r>
          </a:p>
        </p:txBody>
      </p:sp>
      <p:sp>
        <p:nvSpPr>
          <p:cNvPr id="9" name="TextBox 8"/>
          <p:cNvSpPr txBox="1"/>
          <p:nvPr/>
        </p:nvSpPr>
        <p:spPr>
          <a:xfrm>
            <a:off x="2457065" y="4408221"/>
            <a:ext cx="1242003" cy="777443"/>
          </a:xfrm>
          <a:prstGeom prst="rect">
            <a:avLst/>
          </a:prstGeom>
          <a:solidFill>
            <a:schemeClr val="bg1">
              <a:alpha val="82000"/>
            </a:schemeClr>
          </a:solidFill>
        </p:spPr>
        <p:txBody>
          <a:bodyPr wrap="square" lIns="38405" tIns="19202" rIns="38405" bIns="19202" rtlCol="0">
            <a:spAutoFit/>
          </a:bodyPr>
          <a:lstStyle/>
          <a:p>
            <a:r>
              <a:rPr lang="en-US" sz="800" b="1" dirty="0">
                <a:solidFill>
                  <a:prstClr val="black"/>
                </a:solidFill>
              </a:rPr>
              <a:t>KOLOMBIA, MEKSIKO,</a:t>
            </a:r>
          </a:p>
          <a:p>
            <a:r>
              <a:rPr lang="en-US" sz="800" b="1" dirty="0">
                <a:solidFill>
                  <a:prstClr val="black"/>
                </a:solidFill>
              </a:rPr>
              <a:t>VENEZUELA, GUATEMALA, </a:t>
            </a:r>
          </a:p>
          <a:p>
            <a:r>
              <a:rPr lang="en-US" sz="800" b="1" dirty="0">
                <a:solidFill>
                  <a:prstClr val="black"/>
                </a:solidFill>
              </a:rPr>
              <a:t>BRASIL, GUYANA, NIKARAGUA, PANAMA,</a:t>
            </a:r>
          </a:p>
          <a:p>
            <a:r>
              <a:rPr lang="en-US" sz="800" b="1" dirty="0">
                <a:solidFill>
                  <a:prstClr val="black"/>
                </a:solidFill>
              </a:rPr>
              <a:t>BOLIVIA, EKUADOR</a:t>
            </a:r>
          </a:p>
        </p:txBody>
      </p:sp>
      <p:sp>
        <p:nvSpPr>
          <p:cNvPr id="10" name="TextBox 9"/>
          <p:cNvSpPr txBox="1"/>
          <p:nvPr/>
        </p:nvSpPr>
        <p:spPr>
          <a:xfrm>
            <a:off x="7079947" y="4174108"/>
            <a:ext cx="1376104" cy="1115997"/>
          </a:xfrm>
          <a:prstGeom prst="rect">
            <a:avLst/>
          </a:prstGeom>
          <a:solidFill>
            <a:schemeClr val="bg1">
              <a:alpha val="74000"/>
            </a:schemeClr>
          </a:solidFill>
        </p:spPr>
        <p:txBody>
          <a:bodyPr wrap="square" lIns="38405" tIns="19202" rIns="38405" bIns="19202" rtlCol="0">
            <a:spAutoFit/>
          </a:bodyPr>
          <a:lstStyle/>
          <a:p>
            <a:r>
              <a:rPr lang="en-US" sz="1000" b="1" dirty="0">
                <a:solidFill>
                  <a:prstClr val="black"/>
                </a:solidFill>
              </a:rPr>
              <a:t>INDONESIA, VIETNAM, KAMBOJA, LAOS, MYANMAR, MALAYSIA, FILIPINA, THAILAND, PAPUA NUGINI</a:t>
            </a:r>
          </a:p>
        </p:txBody>
      </p:sp>
      <p:sp>
        <p:nvSpPr>
          <p:cNvPr id="11" name="TextBox 10"/>
          <p:cNvSpPr txBox="1"/>
          <p:nvPr/>
        </p:nvSpPr>
        <p:spPr>
          <a:xfrm>
            <a:off x="4369360" y="6167884"/>
            <a:ext cx="4496654" cy="561999"/>
          </a:xfrm>
          <a:prstGeom prst="rect">
            <a:avLst/>
          </a:prstGeom>
          <a:noFill/>
        </p:spPr>
        <p:txBody>
          <a:bodyPr wrap="none" lIns="38405" tIns="19202" rIns="38405" bIns="19202" rtlCol="0">
            <a:spAutoFit/>
          </a:bodyPr>
          <a:lstStyle/>
          <a:p>
            <a:pPr algn="ctr"/>
            <a:r>
              <a:rPr lang="en-AU" sz="1700" dirty="0">
                <a:solidFill>
                  <a:prstClr val="black"/>
                </a:solidFill>
                <a:latin typeface="Franklin Gothic Demi" pitchFamily="34" charset="0"/>
                <a:cs typeface="Aharoni" pitchFamily="2" charset="-79"/>
              </a:rPr>
              <a:t>MEMILIKI POTENSI VEGETASI (COCOK TANAM)</a:t>
            </a:r>
          </a:p>
          <a:p>
            <a:pPr algn="ctr"/>
            <a:r>
              <a:rPr lang="en-AU" sz="1700" dirty="0">
                <a:solidFill>
                  <a:srgbClr val="FF0000"/>
                </a:solidFill>
                <a:latin typeface="Stencil" pitchFamily="82" charset="0"/>
                <a:cs typeface="Aharoni" pitchFamily="2" charset="-79"/>
              </a:rPr>
              <a:t>SEPANJANG TAHUN</a:t>
            </a:r>
          </a:p>
        </p:txBody>
      </p:sp>
      <p:sp>
        <p:nvSpPr>
          <p:cNvPr id="12" name="Shape 187"/>
          <p:cNvSpPr txBox="1">
            <a:spLocks/>
          </p:cNvSpPr>
          <p:nvPr/>
        </p:nvSpPr>
        <p:spPr>
          <a:xfrm>
            <a:off x="116918" y="106850"/>
            <a:ext cx="81888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t>Posisi</a:t>
            </a:r>
            <a:r>
              <a:rPr lang="en-GB" sz="4400" dirty="0" smtClean="0">
                <a:solidFill>
                  <a:srgbClr val="566579"/>
                </a:solidFill>
                <a:latin typeface="Trebuchet MS"/>
                <a:ea typeface="Trebuchet MS"/>
                <a:cs typeface="Trebuchet MS"/>
                <a:sym typeface="Trebuchet MS"/>
              </a:rPr>
              <a:t> </a:t>
            </a:r>
            <a:r>
              <a:rPr lang="en-GB" sz="4400" dirty="0" err="1" smtClean="0">
                <a:solidFill>
                  <a:srgbClr val="566579"/>
                </a:solidFill>
                <a:latin typeface="Trebuchet MS"/>
                <a:ea typeface="Trebuchet MS"/>
                <a:cs typeface="Trebuchet MS"/>
                <a:sym typeface="Trebuchet MS"/>
              </a:rPr>
              <a:t>Geografis</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Indonesia</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292916434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1000"/>
                                        <p:tgtEl>
                                          <p:spTgt spid="6"/>
                                        </p:tgtEl>
                                      </p:cBhvr>
                                    </p:animEffect>
                                  </p:childTnLst>
                                </p:cTn>
                              </p:par>
                            </p:childTnLst>
                          </p:cTn>
                        </p:par>
                        <p:par>
                          <p:cTn id="16" fill="hold">
                            <p:stCondLst>
                              <p:cond delay="2500"/>
                            </p:stCondLst>
                            <p:childTnLst>
                              <p:par>
                                <p:cTn id="17" presetID="21" presetClass="entr" presetSubtype="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10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0"/>
                            </p:stCondLst>
                            <p:childTnLst>
                              <p:par>
                                <p:cTn id="33" presetID="2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edge">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4906216"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err="1" smtClean="0">
                <a:solidFill>
                  <a:srgbClr val="566579"/>
                </a:solidFill>
                <a:latin typeface="Trebuchet MS"/>
                <a:ea typeface="Trebuchet MS"/>
                <a:cs typeface="Trebuchet MS"/>
                <a:sym typeface="Trebuchet MS"/>
              </a:rPr>
              <a:t>Kekayaan</a:t>
            </a:r>
            <a:r>
              <a:rPr lang="en-GB" dirty="0" smtClean="0">
                <a:solidFill>
                  <a:srgbClr val="566579"/>
                </a:solidFill>
                <a:latin typeface="Trebuchet MS"/>
                <a:ea typeface="Trebuchet MS"/>
                <a:cs typeface="Trebuchet MS"/>
                <a:sym typeface="Trebuchet MS"/>
              </a:rPr>
              <a:t> </a:t>
            </a:r>
            <a:r>
              <a:rPr lang="en-GB" dirty="0" err="1" smtClean="0">
                <a:solidFill>
                  <a:srgbClr val="566579"/>
                </a:solidFill>
                <a:latin typeface="Trebuchet MS"/>
                <a:ea typeface="Trebuchet MS"/>
                <a:cs typeface="Trebuchet MS"/>
                <a:sym typeface="Trebuchet MS"/>
              </a:rPr>
              <a:t>Alam</a:t>
            </a:r>
            <a:r>
              <a:rPr lang="en-GB" dirty="0" smtClean="0">
                <a:solidFill>
                  <a:srgbClr val="566579"/>
                </a:solidFill>
                <a:latin typeface="Trebuchet MS"/>
                <a:ea typeface="Trebuchet MS"/>
                <a:cs typeface="Trebuchet MS"/>
                <a:sym typeface="Trebuchet MS"/>
              </a:rPr>
              <a:t> </a:t>
            </a:r>
            <a:r>
              <a:rPr lang="en-GB" b="1" dirty="0" smtClean="0">
                <a:solidFill>
                  <a:srgbClr val="EE795B"/>
                </a:solidFill>
                <a:latin typeface="Trebuchet MS"/>
                <a:ea typeface="Trebuchet MS"/>
                <a:cs typeface="Trebuchet MS"/>
                <a:sym typeface="Trebuchet MS"/>
              </a:rPr>
              <a:t>Indonesia</a:t>
            </a:r>
            <a:endParaRPr lang="en-GB" b="1" dirty="0">
              <a:solidFill>
                <a:srgbClr val="EE795B"/>
              </a:solidFill>
              <a:latin typeface="Trebuchet MS"/>
              <a:ea typeface="Trebuchet MS"/>
              <a:cs typeface="Trebuchet MS"/>
              <a:sym typeface="Trebuchet M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 y="1084006"/>
            <a:ext cx="9140210" cy="4549878"/>
          </a:xfrm>
          <a:prstGeom prst="rect">
            <a:avLst/>
          </a:prstGeom>
        </p:spPr>
      </p:pic>
      <p:grpSp>
        <p:nvGrpSpPr>
          <p:cNvPr id="4" name="Group 13"/>
          <p:cNvGrpSpPr/>
          <p:nvPr/>
        </p:nvGrpSpPr>
        <p:grpSpPr>
          <a:xfrm>
            <a:off x="811423" y="1084006"/>
            <a:ext cx="3128063" cy="3482310"/>
            <a:chOff x="2163232" y="2168012"/>
            <a:chExt cx="8339328" cy="6964619"/>
          </a:xfrm>
        </p:grpSpPr>
        <p:pic>
          <p:nvPicPr>
            <p:cNvPr id="12" name="Picture 11"/>
            <p:cNvPicPr>
              <a:picLocks noChangeAspect="1"/>
            </p:cNvPicPr>
            <p:nvPr/>
          </p:nvPicPr>
          <p:blipFill>
            <a:blip r:embed="rId3" cstate="print"/>
            <a:stretch>
              <a:fillRect/>
            </a:stretch>
          </p:blipFill>
          <p:spPr>
            <a:xfrm>
              <a:off x="3461090" y="2168012"/>
              <a:ext cx="7041470" cy="6964619"/>
            </a:xfrm>
            <a:prstGeom prst="rect">
              <a:avLst/>
            </a:prstGeom>
            <a:solidFill>
              <a:schemeClr val="bg1">
                <a:lumMod val="50000"/>
              </a:schemeClr>
            </a:solidFill>
          </p:spPr>
        </p:pic>
        <p:sp>
          <p:nvSpPr>
            <p:cNvPr id="13" name="Isosceles Triangle 12"/>
            <p:cNvSpPr/>
            <p:nvPr/>
          </p:nvSpPr>
          <p:spPr>
            <a:xfrm rot="16200000">
              <a:off x="2305732" y="5507821"/>
              <a:ext cx="1012858" cy="1297858"/>
            </a:xfrm>
            <a:prstGeom prs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 name="Group 15"/>
          <p:cNvGrpSpPr/>
          <p:nvPr/>
        </p:nvGrpSpPr>
        <p:grpSpPr>
          <a:xfrm>
            <a:off x="3139545" y="1606345"/>
            <a:ext cx="3068738" cy="3505200"/>
            <a:chOff x="8369940" y="3212689"/>
            <a:chExt cx="8181169" cy="7010400"/>
          </a:xfrm>
        </p:grpSpPr>
        <p:pic>
          <p:nvPicPr>
            <p:cNvPr id="17" name="Picture 16"/>
            <p:cNvPicPr>
              <a:picLocks noChangeAspect="1"/>
            </p:cNvPicPr>
            <p:nvPr/>
          </p:nvPicPr>
          <p:blipFill>
            <a:blip r:embed="rId4" cstate="print"/>
            <a:stretch>
              <a:fillRect/>
            </a:stretch>
          </p:blipFill>
          <p:spPr>
            <a:xfrm>
              <a:off x="9596513" y="3212689"/>
              <a:ext cx="6954596" cy="7010400"/>
            </a:xfrm>
            <a:prstGeom prst="rect">
              <a:avLst/>
            </a:prstGeom>
          </p:spPr>
        </p:pic>
        <p:sp>
          <p:nvSpPr>
            <p:cNvPr id="18" name="Isosceles Triangle 17"/>
            <p:cNvSpPr/>
            <p:nvPr/>
          </p:nvSpPr>
          <p:spPr>
            <a:xfrm rot="16200000">
              <a:off x="8432506" y="8436078"/>
              <a:ext cx="1101442" cy="1226573"/>
            </a:xfrm>
            <a:prstGeom prs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 name="Group 24"/>
          <p:cNvGrpSpPr/>
          <p:nvPr/>
        </p:nvGrpSpPr>
        <p:grpSpPr>
          <a:xfrm>
            <a:off x="753423" y="1294843"/>
            <a:ext cx="3354000" cy="3505200"/>
            <a:chOff x="5911682" y="3854243"/>
            <a:chExt cx="8941670" cy="7010400"/>
          </a:xfrm>
        </p:grpSpPr>
        <p:pic>
          <p:nvPicPr>
            <p:cNvPr id="26" name="Picture 25"/>
            <p:cNvPicPr>
              <a:picLocks noChangeAspect="1"/>
            </p:cNvPicPr>
            <p:nvPr/>
          </p:nvPicPr>
          <p:blipFill>
            <a:blip r:embed="rId5" cstate="print"/>
            <a:stretch>
              <a:fillRect/>
            </a:stretch>
          </p:blipFill>
          <p:spPr>
            <a:xfrm>
              <a:off x="5911682" y="3854243"/>
              <a:ext cx="7010400" cy="7010400"/>
            </a:xfrm>
            <a:prstGeom prst="rect">
              <a:avLst/>
            </a:prstGeom>
          </p:spPr>
        </p:pic>
        <p:sp>
          <p:nvSpPr>
            <p:cNvPr id="27" name="Isosceles Triangle 26"/>
            <p:cNvSpPr/>
            <p:nvPr/>
          </p:nvSpPr>
          <p:spPr>
            <a:xfrm rot="5194300">
              <a:off x="13447337" y="5137059"/>
              <a:ext cx="884905" cy="1927125"/>
            </a:xfrm>
            <a:prstGeom prst="triangle">
              <a:avLst>
                <a:gd name="adj" fmla="val 47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27"/>
          <p:cNvGrpSpPr/>
          <p:nvPr/>
        </p:nvGrpSpPr>
        <p:grpSpPr>
          <a:xfrm>
            <a:off x="1070314" y="1600608"/>
            <a:ext cx="3159751" cy="3516674"/>
            <a:chOff x="2794205" y="3201215"/>
            <a:chExt cx="8423809" cy="7033347"/>
          </a:xfrm>
        </p:grpSpPr>
        <p:pic>
          <p:nvPicPr>
            <p:cNvPr id="29" name="Picture 28"/>
            <p:cNvPicPr>
              <a:picLocks noChangeAspect="1"/>
            </p:cNvPicPr>
            <p:nvPr/>
          </p:nvPicPr>
          <p:blipFill>
            <a:blip r:embed="rId6" cstate="print"/>
            <a:stretch>
              <a:fillRect/>
            </a:stretch>
          </p:blipFill>
          <p:spPr>
            <a:xfrm>
              <a:off x="2794205" y="3201215"/>
              <a:ext cx="7010400" cy="7033347"/>
            </a:xfrm>
            <a:prstGeom prst="rect">
              <a:avLst/>
            </a:prstGeom>
          </p:spPr>
        </p:pic>
        <p:sp>
          <p:nvSpPr>
            <p:cNvPr id="30" name="Isosceles Triangle 29"/>
            <p:cNvSpPr/>
            <p:nvPr/>
          </p:nvSpPr>
          <p:spPr>
            <a:xfrm rot="5599720">
              <a:off x="9964811" y="8889823"/>
              <a:ext cx="1061884" cy="1444523"/>
            </a:xfrm>
            <a:prstGeom prst="triangle">
              <a:avLst>
                <a:gd name="adj" fmla="val 613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30"/>
          <p:cNvGrpSpPr/>
          <p:nvPr/>
        </p:nvGrpSpPr>
        <p:grpSpPr>
          <a:xfrm>
            <a:off x="5023134" y="1879113"/>
            <a:ext cx="3806644" cy="3482310"/>
            <a:chOff x="13819899" y="3758226"/>
            <a:chExt cx="10148408" cy="6964619"/>
          </a:xfrm>
        </p:grpSpPr>
        <p:pic>
          <p:nvPicPr>
            <p:cNvPr id="32" name="Picture 31"/>
            <p:cNvPicPr>
              <a:picLocks noChangeAspect="1"/>
            </p:cNvPicPr>
            <p:nvPr/>
          </p:nvPicPr>
          <p:blipFill>
            <a:blip r:embed="rId7" cstate="print"/>
            <a:stretch>
              <a:fillRect/>
            </a:stretch>
          </p:blipFill>
          <p:spPr>
            <a:xfrm>
              <a:off x="17049134" y="3758226"/>
              <a:ext cx="6919173" cy="6964619"/>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33" name="Isosceles Triangle 32"/>
            <p:cNvSpPr/>
            <p:nvPr/>
          </p:nvSpPr>
          <p:spPr>
            <a:xfrm rot="16200000">
              <a:off x="14549614" y="5103269"/>
              <a:ext cx="1769805" cy="3229236"/>
            </a:xfrm>
            <a:prstGeom prst="triangle">
              <a:avLst>
                <a:gd name="adj" fmla="val 483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grpSp>
        <p:nvGrpSpPr>
          <p:cNvPr id="9" name="Group 33"/>
          <p:cNvGrpSpPr/>
          <p:nvPr/>
        </p:nvGrpSpPr>
        <p:grpSpPr>
          <a:xfrm>
            <a:off x="3960973" y="1806293"/>
            <a:ext cx="3326974" cy="3481388"/>
            <a:chOff x="10559845" y="3612586"/>
            <a:chExt cx="8869619" cy="6962775"/>
          </a:xfrm>
        </p:grpSpPr>
        <p:pic>
          <p:nvPicPr>
            <p:cNvPr id="35" name="Picture 34"/>
            <p:cNvPicPr>
              <a:picLocks noChangeAspect="1"/>
            </p:cNvPicPr>
            <p:nvPr/>
          </p:nvPicPr>
          <p:blipFill>
            <a:blip r:embed="rId8" cstate="print"/>
            <a:stretch>
              <a:fillRect/>
            </a:stretch>
          </p:blipFill>
          <p:spPr>
            <a:xfrm>
              <a:off x="10559845" y="3612586"/>
              <a:ext cx="6981825" cy="6962775"/>
            </a:xfrm>
            <a:prstGeom prst="rect">
              <a:avLst/>
            </a:prstGeom>
          </p:spPr>
        </p:pic>
        <p:sp>
          <p:nvSpPr>
            <p:cNvPr id="36" name="Isosceles Triangle 35"/>
            <p:cNvSpPr/>
            <p:nvPr/>
          </p:nvSpPr>
          <p:spPr>
            <a:xfrm rot="5400000">
              <a:off x="18043115" y="4889088"/>
              <a:ext cx="884904" cy="1887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24869445"/>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bahan foto paparan\292878_10151224927979210_250474646_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152"/>
            <a:ext cx="9144000" cy="687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rot="20387292">
            <a:off x="1609207" y="2390048"/>
            <a:ext cx="5897288" cy="1746939"/>
          </a:xfrm>
          <a:prstGeom prst="rect">
            <a:avLst/>
          </a:prstGeom>
          <a:solidFill>
            <a:srgbClr val="FF0000">
              <a:alpha val="88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38405" tIns="19202" rIns="38405" bIns="19202">
            <a:spAutoFit/>
          </a:bodyPr>
          <a:lstStyle/>
          <a:p>
            <a:pPr algn="ctr">
              <a:defRPr/>
            </a:pPr>
            <a:r>
              <a:rPr lang="en-AU" sz="3700" kern="0" dirty="0" err="1">
                <a:solidFill>
                  <a:schemeClr val="bg1"/>
                </a:solidFill>
                <a:effectLst>
                  <a:glow rad="203200">
                    <a:schemeClr val="tx1">
                      <a:alpha val="50000"/>
                    </a:schemeClr>
                  </a:glow>
                </a:effectLst>
                <a:latin typeface="Stencil" pitchFamily="82" charset="0"/>
              </a:rPr>
              <a:t>Semua</a:t>
            </a:r>
            <a:r>
              <a:rPr lang="en-AU" sz="3700" kern="0" dirty="0">
                <a:solidFill>
                  <a:schemeClr val="bg1"/>
                </a:solidFill>
                <a:effectLst>
                  <a:glow rad="203200">
                    <a:schemeClr val="tx1">
                      <a:alpha val="50000"/>
                    </a:schemeClr>
                  </a:glow>
                </a:effectLst>
                <a:latin typeface="Stencil" pitchFamily="82" charset="0"/>
              </a:rPr>
              <a:t> NEGARA INGIN MENGUASAI SUMBER DAYA ALAM INDONESIA</a:t>
            </a:r>
            <a:endParaRPr lang="en-US" sz="3700" kern="0" dirty="0">
              <a:solidFill>
                <a:schemeClr val="bg1"/>
              </a:solidFill>
              <a:effectLst>
                <a:glow rad="203200">
                  <a:schemeClr val="tx1">
                    <a:alpha val="50000"/>
                  </a:schemeClr>
                </a:glow>
              </a:effectLst>
              <a:latin typeface="Stencil" pitchFamily="82" charset="0"/>
            </a:endParaRPr>
          </a:p>
        </p:txBody>
      </p:sp>
      <p:grpSp>
        <p:nvGrpSpPr>
          <p:cNvPr id="2" name="Group 2"/>
          <p:cNvGrpSpPr>
            <a:grpSpLocks/>
          </p:cNvGrpSpPr>
          <p:nvPr/>
        </p:nvGrpSpPr>
        <p:grpSpPr bwMode="auto">
          <a:xfrm>
            <a:off x="7654529" y="6374633"/>
            <a:ext cx="317896" cy="406294"/>
            <a:chOff x="3854" y="3606"/>
            <a:chExt cx="267" cy="256"/>
          </a:xfrm>
        </p:grpSpPr>
        <p:pic>
          <p:nvPicPr>
            <p:cNvPr id="13" name="Picture 3" descr="radar"/>
            <p:cNvPicPr>
              <a:picLocks noChangeAspect="1" noChangeArrowheads="1" noCrop="1"/>
            </p:cNvPicPr>
            <p:nvPr/>
          </p:nvPicPr>
          <p:blipFill>
            <a:blip r:embed="rId3" cstate="print"/>
            <a:srcRect/>
            <a:stretch>
              <a:fillRect/>
            </a:stretch>
          </p:blipFill>
          <p:spPr bwMode="auto">
            <a:xfrm>
              <a:off x="3854" y="3606"/>
              <a:ext cx="267" cy="256"/>
            </a:xfrm>
            <a:prstGeom prst="rect">
              <a:avLst/>
            </a:prstGeom>
            <a:noFill/>
            <a:ln w="9525">
              <a:noFill/>
              <a:miter lim="800000"/>
              <a:headEnd/>
              <a:tailEnd/>
            </a:ln>
          </p:spPr>
        </p:pic>
        <p:sp>
          <p:nvSpPr>
            <p:cNvPr id="14" name="AutoShape 4"/>
            <p:cNvSpPr>
              <a:spLocks noChangeArrowheads="1"/>
            </p:cNvSpPr>
            <p:nvPr/>
          </p:nvSpPr>
          <p:spPr bwMode="auto">
            <a:xfrm>
              <a:off x="3881" y="3627"/>
              <a:ext cx="189" cy="207"/>
            </a:xfrm>
            <a:prstGeom prst="star16">
              <a:avLst>
                <a:gd name="adj" fmla="val 37500"/>
              </a:avLst>
            </a:prstGeom>
            <a:noFill/>
            <a:ln w="9525">
              <a:noFill/>
              <a:miter lim="800000"/>
              <a:headEnd/>
              <a:tailEnd/>
            </a:ln>
          </p:spPr>
          <p:txBody>
            <a:bodyPr wrap="none" lIns="182758" tIns="91378" rIns="182758" bIns="91378" anchor="ctr"/>
            <a:lstStyle/>
            <a:p>
              <a:pPr algn="ctr"/>
              <a:fld id="{BAD05457-52A9-4290-A767-4A002BB20B76}" type="slidenum">
                <a:rPr lang="id-ID" sz="1200" b="1">
                  <a:solidFill>
                    <a:schemeClr val="bg1"/>
                  </a:solidFill>
                  <a:latin typeface="AderaDisplaySSi"/>
                </a:rPr>
                <a:pPr algn="ctr"/>
                <a:t>12</a:t>
              </a:fld>
              <a:endParaRPr lang="id-ID" sz="1200" b="1" dirty="0">
                <a:solidFill>
                  <a:schemeClr val="bg1"/>
                </a:solidFill>
                <a:latin typeface="AderaDisplaySSi"/>
              </a:endParaRPr>
            </a:p>
          </p:txBody>
        </p:sp>
      </p:grpSp>
      <p:sp>
        <p:nvSpPr>
          <p:cNvPr id="9" name="Footer Placeholder 8"/>
          <p:cNvSpPr>
            <a:spLocks noGrp="1"/>
          </p:cNvSpPr>
          <p:nvPr>
            <p:ph type="ftr" sz="quarter" idx="11"/>
          </p:nvPr>
        </p:nvSpPr>
        <p:spPr/>
        <p:txBody>
          <a:bodyPr/>
          <a:lstStyle/>
          <a:p>
            <a:r>
              <a:rPr lang="sv-SE" smtClean="0"/>
              <a:t>LATSAR CPNS GOLONGAN III BPS ANGKATAN 43- SUGIHART0</a:t>
            </a:r>
            <a:endParaRPr lang="en-US"/>
          </a:p>
        </p:txBody>
      </p:sp>
      <p:sp>
        <p:nvSpPr>
          <p:cNvPr id="8" name="Slide Number Placeholder 7"/>
          <p:cNvSpPr>
            <a:spLocks noGrp="1"/>
          </p:cNvSpPr>
          <p:nvPr>
            <p:ph type="sldNum" sz="quarter" idx="12"/>
          </p:nvPr>
        </p:nvSpPr>
        <p:spPr/>
        <p:txBody>
          <a:bodyPr/>
          <a:lstStyle/>
          <a:p>
            <a:fld id="{8C99A53B-FAA2-414C-A608-209D112F8B33}" type="slidenum">
              <a:rPr lang="en-US" smtClean="0"/>
              <a:pPr/>
              <a:t>12</a:t>
            </a:fld>
            <a:endParaRPr lang="en-US"/>
          </a:p>
        </p:txBody>
      </p:sp>
    </p:spTree>
    <p:extLst>
      <p:ext uri="{BB962C8B-B14F-4D97-AF65-F5344CB8AC3E}">
        <p14:creationId xmlns:p14="http://schemas.microsoft.com/office/powerpoint/2010/main" val="1259372262"/>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6*min(max(#ppt_w*#ppt_h,.3),1)-7.4)/-.7*#ppt_w"/>
                                          </p:val>
                                        </p:tav>
                                        <p:tav tm="100000">
                                          <p:val>
                                            <p:strVal val="#ppt_w"/>
                                          </p:val>
                                        </p:tav>
                                      </p:tavLst>
                                    </p:anim>
                                    <p:anim calcmode="lin" valueType="num">
                                      <p:cBhvr>
                                        <p:cTn id="8" dur="500" fill="hold"/>
                                        <p:tgtEl>
                                          <p:spTgt spid="6"/>
                                        </p:tgtEl>
                                        <p:attrNameLst>
                                          <p:attrName>ppt_h</p:attrName>
                                        </p:attrNameLst>
                                      </p:cBhvr>
                                      <p:tavLst>
                                        <p:tav tm="0">
                                          <p:val>
                                            <p:strVal val="(6*min(max(#ppt_w*#ppt_h,.3),1)-7.4)/-.7*#ppt_h"/>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87222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solidFill>
                  <a:srgbClr val="566579"/>
                </a:solidFill>
                <a:latin typeface="Trebuchet MS"/>
                <a:ea typeface="Trebuchet MS"/>
                <a:cs typeface="Trebuchet MS"/>
                <a:sym typeface="Trebuchet MS"/>
              </a:rPr>
              <a:t>Kemampuan</a:t>
            </a:r>
            <a:r>
              <a:rPr lang="en-GB" sz="4000" dirty="0" smtClean="0">
                <a:solidFill>
                  <a:srgbClr val="566579"/>
                </a:solidFill>
                <a:latin typeface="Trebuchet MS"/>
                <a:ea typeface="Trebuchet MS"/>
                <a:cs typeface="Trebuchet MS"/>
                <a:sym typeface="Trebuchet MS"/>
              </a:rPr>
              <a:t> </a:t>
            </a:r>
            <a:r>
              <a:rPr lang="en-GB" sz="4000" dirty="0" err="1" smtClean="0">
                <a:solidFill>
                  <a:srgbClr val="566579"/>
                </a:solidFill>
                <a:latin typeface="Trebuchet MS"/>
                <a:ea typeface="Trebuchet MS"/>
                <a:cs typeface="Trebuchet MS"/>
                <a:sym typeface="Trebuchet MS"/>
              </a:rPr>
              <a:t>Penduduk</a:t>
            </a:r>
            <a:r>
              <a:rPr lang="en-GB" sz="4000" dirty="0" smtClean="0">
                <a:solidFill>
                  <a:srgbClr val="566579"/>
                </a:solidFill>
                <a:latin typeface="Trebuchet MS"/>
                <a:ea typeface="Trebuchet MS"/>
                <a:cs typeface="Trebuchet MS"/>
                <a:sym typeface="Trebuchet MS"/>
              </a:rPr>
              <a:t> </a:t>
            </a:r>
            <a:r>
              <a:rPr lang="en-GB" sz="4000" b="1" dirty="0" smtClean="0">
                <a:solidFill>
                  <a:srgbClr val="EE795B"/>
                </a:solidFill>
                <a:latin typeface="Trebuchet MS"/>
                <a:ea typeface="Trebuchet MS"/>
                <a:cs typeface="Trebuchet MS"/>
                <a:sym typeface="Trebuchet MS"/>
              </a:rPr>
              <a:t>Indonesia</a:t>
            </a:r>
            <a:endParaRPr lang="en-GB" sz="4000" b="1" dirty="0">
              <a:solidFill>
                <a:srgbClr val="EE795B"/>
              </a:solidFill>
              <a:latin typeface="Trebuchet MS"/>
              <a:ea typeface="Trebuchet MS"/>
              <a:cs typeface="Trebuchet MS"/>
              <a:sym typeface="Trebuchet MS"/>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5800"/>
            <a:ext cx="9144000" cy="6172200"/>
          </a:xfrm>
          <a:prstGeom prst="rect">
            <a:avLst/>
          </a:prstGeom>
        </p:spPr>
      </p:pic>
      <p:sp>
        <p:nvSpPr>
          <p:cNvPr id="13" name="Rounded Rectangle 12"/>
          <p:cNvSpPr/>
          <p:nvPr/>
        </p:nvSpPr>
        <p:spPr>
          <a:xfrm>
            <a:off x="0" y="3200400"/>
            <a:ext cx="9144000" cy="589936"/>
          </a:xfrm>
          <a:prstGeom prst="round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AU"/>
          </a:p>
        </p:txBody>
      </p:sp>
    </p:spTree>
    <p:extLst>
      <p:ext uri="{BB962C8B-B14F-4D97-AF65-F5344CB8AC3E}">
        <p14:creationId xmlns:p14="http://schemas.microsoft.com/office/powerpoint/2010/main" val="3027490574"/>
      </p:ext>
    </p:extLst>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80364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solidFill>
                  <a:srgbClr val="566579"/>
                </a:solidFill>
                <a:latin typeface="Trebuchet MS"/>
                <a:ea typeface="Trebuchet MS"/>
                <a:cs typeface="Trebuchet MS"/>
                <a:sym typeface="Trebuchet MS"/>
              </a:rPr>
              <a:t>Kemampuan</a:t>
            </a:r>
            <a:r>
              <a:rPr lang="en-GB" sz="4000" dirty="0" smtClean="0">
                <a:solidFill>
                  <a:srgbClr val="566579"/>
                </a:solidFill>
                <a:latin typeface="Trebuchet MS"/>
                <a:ea typeface="Trebuchet MS"/>
                <a:cs typeface="Trebuchet MS"/>
                <a:sym typeface="Trebuchet MS"/>
              </a:rPr>
              <a:t> </a:t>
            </a:r>
            <a:r>
              <a:rPr lang="en-GB" sz="4000" dirty="0" err="1" smtClean="0">
                <a:solidFill>
                  <a:srgbClr val="566579"/>
                </a:solidFill>
                <a:latin typeface="Trebuchet MS"/>
                <a:ea typeface="Trebuchet MS"/>
                <a:cs typeface="Trebuchet MS"/>
                <a:sym typeface="Trebuchet MS"/>
              </a:rPr>
              <a:t>Penduduk</a:t>
            </a:r>
            <a:r>
              <a:rPr lang="en-GB" sz="4000" dirty="0" smtClean="0">
                <a:solidFill>
                  <a:srgbClr val="566579"/>
                </a:solidFill>
                <a:latin typeface="Trebuchet MS"/>
                <a:ea typeface="Trebuchet MS"/>
                <a:cs typeface="Trebuchet MS"/>
                <a:sym typeface="Trebuchet MS"/>
              </a:rPr>
              <a:t> </a:t>
            </a:r>
            <a:r>
              <a:rPr lang="en-GB" sz="4000" b="1" dirty="0" smtClean="0">
                <a:solidFill>
                  <a:srgbClr val="EE795B"/>
                </a:solidFill>
                <a:latin typeface="Trebuchet MS"/>
                <a:ea typeface="Trebuchet MS"/>
                <a:cs typeface="Trebuchet MS"/>
                <a:sym typeface="Trebuchet MS"/>
              </a:rPr>
              <a:t>Indonesia</a:t>
            </a:r>
            <a:endParaRPr lang="en-GB" sz="4000" b="1" dirty="0">
              <a:solidFill>
                <a:srgbClr val="EE795B"/>
              </a:solidFill>
              <a:latin typeface="Trebuchet MS"/>
              <a:ea typeface="Trebuchet MS"/>
              <a:cs typeface="Trebuchet MS"/>
              <a:sym typeface="Trebuchet MS"/>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 y="838200"/>
            <a:ext cx="9143605" cy="6297810"/>
          </a:xfrm>
          <a:prstGeom prst="rect">
            <a:avLst/>
          </a:prstGeom>
        </p:spPr>
      </p:pic>
    </p:spTree>
    <p:extLst>
      <p:ext uri="{BB962C8B-B14F-4D97-AF65-F5344CB8AC3E}">
        <p14:creationId xmlns:p14="http://schemas.microsoft.com/office/powerpoint/2010/main" val="3710055035"/>
      </p:ext>
    </p:ext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41809777"/>
              </p:ext>
            </p:extLst>
          </p:nvPr>
        </p:nvGraphicFramePr>
        <p:xfrm>
          <a:off x="827316" y="748696"/>
          <a:ext cx="804454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cstate="print"/>
          <a:srcRect l="4264" t="34275" r="44199" b="9771"/>
          <a:stretch/>
        </p:blipFill>
        <p:spPr>
          <a:xfrm>
            <a:off x="6400800" y="1219200"/>
            <a:ext cx="1066801" cy="1422394"/>
          </a:xfrm>
          <a:prstGeom prst="rect">
            <a:avLst/>
          </a:prstGeom>
        </p:spPr>
      </p:pic>
      <p:pic>
        <p:nvPicPr>
          <p:cNvPr id="7" name="Picture 6"/>
          <p:cNvPicPr/>
          <p:nvPr/>
        </p:nvPicPr>
        <p:blipFill>
          <a:blip r:embed="rId8" cstate="print"/>
          <a:srcRect/>
          <a:stretch>
            <a:fillRect/>
          </a:stretch>
        </p:blipFill>
        <p:spPr bwMode="auto">
          <a:xfrm>
            <a:off x="5770793" y="2878596"/>
            <a:ext cx="1054553" cy="1208949"/>
          </a:xfrm>
          <a:prstGeom prst="rect">
            <a:avLst/>
          </a:prstGeom>
          <a:noFill/>
          <a:ln w="9525">
            <a:noFill/>
            <a:miter lim="800000"/>
            <a:headEnd/>
            <a:tailEnd/>
          </a:ln>
        </p:spPr>
      </p:pic>
      <p:pic>
        <p:nvPicPr>
          <p:cNvPr id="9" name="Picture 8"/>
          <p:cNvPicPr>
            <a:picLocks noChangeAspect="1"/>
          </p:cNvPicPr>
          <p:nvPr/>
        </p:nvPicPr>
        <p:blipFill rotWithShape="1">
          <a:blip r:embed="rId9" cstate="print"/>
          <a:srcRect l="10733" t="47570" r="54127" b="18700"/>
          <a:stretch/>
        </p:blipFill>
        <p:spPr>
          <a:xfrm>
            <a:off x="5410200" y="4419600"/>
            <a:ext cx="1447800" cy="1447800"/>
          </a:xfrm>
          <a:prstGeom prst="rect">
            <a:avLst/>
          </a:prstGeom>
        </p:spPr>
      </p:pic>
      <p:sp>
        <p:nvSpPr>
          <p:cNvPr id="10" name="Slide Number Placeholder 9"/>
          <p:cNvSpPr>
            <a:spLocks noGrp="1"/>
          </p:cNvSpPr>
          <p:nvPr>
            <p:ph type="sldNum" sz="quarter" idx="12"/>
          </p:nvPr>
        </p:nvSpPr>
        <p:spPr/>
        <p:txBody>
          <a:bodyPr/>
          <a:lstStyle/>
          <a:p>
            <a:fld id="{3668E065-3D3E-4225-BD78-84A49DC09E44}" type="slidenum">
              <a:rPr lang="en-US" smtClean="0"/>
              <a:pPr/>
              <a:t>15</a:t>
            </a:fld>
            <a:endParaRPr lang="en-US"/>
          </a:p>
        </p:txBody>
      </p:sp>
      <p:sp>
        <p:nvSpPr>
          <p:cNvPr id="2" name="Footer Placeholder 1"/>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3190993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93118" y="411650"/>
            <a:ext cx="85698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err="1" smtClean="0">
                <a:solidFill>
                  <a:srgbClr val="566579"/>
                </a:solidFill>
                <a:latin typeface="Trebuchet MS"/>
                <a:ea typeface="Trebuchet MS"/>
                <a:cs typeface="Trebuchet MS"/>
                <a:sym typeface="Trebuchet MS"/>
              </a:rPr>
              <a:t>Perubahan</a:t>
            </a:r>
            <a:r>
              <a:rPr lang="en-GB" dirty="0" smtClean="0">
                <a:solidFill>
                  <a:srgbClr val="566579"/>
                </a:solidFill>
                <a:latin typeface="Trebuchet MS"/>
                <a:ea typeface="Trebuchet MS"/>
                <a:cs typeface="Trebuchet MS"/>
                <a:sym typeface="Trebuchet MS"/>
              </a:rPr>
              <a:t> </a:t>
            </a:r>
            <a:r>
              <a:rPr lang="en-GB" b="1" dirty="0" err="1" smtClean="0">
                <a:solidFill>
                  <a:srgbClr val="EE795B"/>
                </a:solidFill>
                <a:latin typeface="Trebuchet MS"/>
                <a:ea typeface="Trebuchet MS"/>
                <a:cs typeface="Trebuchet MS"/>
                <a:sym typeface="Trebuchet MS"/>
              </a:rPr>
              <a:t>Lingkungan</a:t>
            </a:r>
            <a:r>
              <a:rPr lang="en-GB" b="1" dirty="0" smtClean="0">
                <a:solidFill>
                  <a:srgbClr val="EE795B"/>
                </a:solidFill>
                <a:latin typeface="Trebuchet MS"/>
                <a:ea typeface="Trebuchet MS"/>
                <a:cs typeface="Trebuchet MS"/>
                <a:sym typeface="Trebuchet MS"/>
              </a:rPr>
              <a:t> </a:t>
            </a:r>
            <a:r>
              <a:rPr lang="en-GB" b="1" dirty="0" err="1" smtClean="0">
                <a:solidFill>
                  <a:srgbClr val="EE795B"/>
                </a:solidFill>
                <a:latin typeface="Trebuchet MS"/>
                <a:ea typeface="Trebuchet MS"/>
                <a:cs typeface="Trebuchet MS"/>
                <a:sym typeface="Trebuchet MS"/>
              </a:rPr>
              <a:t>Strategis</a:t>
            </a:r>
            <a:r>
              <a:rPr lang="en-GB" b="1" dirty="0" smtClean="0">
                <a:solidFill>
                  <a:srgbClr val="EE795B"/>
                </a:solidFill>
                <a:latin typeface="Trebuchet MS"/>
                <a:ea typeface="Trebuchet MS"/>
                <a:cs typeface="Trebuchet MS"/>
                <a:sym typeface="Trebuchet MS"/>
              </a:rPr>
              <a:t> Indonesia</a:t>
            </a:r>
            <a:endParaRPr lang="en-GB" b="1" dirty="0">
              <a:solidFill>
                <a:srgbClr val="EE795B"/>
              </a:solidFill>
              <a:latin typeface="Trebuchet MS"/>
              <a:ea typeface="Trebuchet MS"/>
              <a:cs typeface="Trebuchet MS"/>
              <a:sym typeface="Trebuchet MS"/>
            </a:endParaRPr>
          </a:p>
        </p:txBody>
      </p:sp>
      <p:sp>
        <p:nvSpPr>
          <p:cNvPr id="5" name="Freeform 4"/>
          <p:cNvSpPr/>
          <p:nvPr/>
        </p:nvSpPr>
        <p:spPr>
          <a:xfrm>
            <a:off x="802049" y="2694039"/>
            <a:ext cx="1791890"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3"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6" name="Freeform 5"/>
          <p:cNvSpPr/>
          <p:nvPr/>
        </p:nvSpPr>
        <p:spPr>
          <a:xfrm>
            <a:off x="3778312" y="2694039"/>
            <a:ext cx="1791890"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4"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7" name="Freeform 6"/>
          <p:cNvSpPr/>
          <p:nvPr/>
        </p:nvSpPr>
        <p:spPr>
          <a:xfrm>
            <a:off x="6477000" y="2590800"/>
            <a:ext cx="1791890"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5"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8" name="TextBox 7"/>
          <p:cNvSpPr txBox="1"/>
          <p:nvPr/>
        </p:nvSpPr>
        <p:spPr>
          <a:xfrm>
            <a:off x="802049" y="5245454"/>
            <a:ext cx="2157200" cy="654332"/>
          </a:xfrm>
          <a:prstGeom prst="rect">
            <a:avLst/>
          </a:prstGeom>
          <a:noFill/>
        </p:spPr>
        <p:txBody>
          <a:bodyPr wrap="square" lIns="38405" tIns="19202" rIns="38405" bIns="19202" rtlCol="0">
            <a:spAutoFit/>
          </a:bodyPr>
          <a:lstStyle/>
          <a:p>
            <a:r>
              <a:rPr lang="en-AU" sz="2000" b="1" dirty="0" err="1">
                <a:solidFill>
                  <a:schemeClr val="tx1">
                    <a:lumMod val="50000"/>
                  </a:schemeClr>
                </a:solidFill>
                <a:latin typeface="Trebuchet MS" panose="020B0603020202020204" pitchFamily="34" charset="0"/>
              </a:rPr>
              <a:t>Lingkungan</a:t>
            </a:r>
            <a:r>
              <a:rPr lang="en-AU" sz="2000" b="1" dirty="0">
                <a:solidFill>
                  <a:schemeClr val="tx1">
                    <a:lumMod val="50000"/>
                  </a:schemeClr>
                </a:solidFill>
                <a:latin typeface="Trebuchet MS" panose="020B0603020202020204" pitchFamily="34" charset="0"/>
              </a:rPr>
              <a:t> Global</a:t>
            </a:r>
          </a:p>
        </p:txBody>
      </p:sp>
      <p:sp>
        <p:nvSpPr>
          <p:cNvPr id="9" name="TextBox 8"/>
          <p:cNvSpPr txBox="1"/>
          <p:nvPr/>
        </p:nvSpPr>
        <p:spPr>
          <a:xfrm>
            <a:off x="3505251" y="5204094"/>
            <a:ext cx="2273470" cy="654332"/>
          </a:xfrm>
          <a:prstGeom prst="rect">
            <a:avLst/>
          </a:prstGeom>
          <a:noFill/>
        </p:spPr>
        <p:txBody>
          <a:bodyPr wrap="square" lIns="38405" tIns="19202" rIns="38405" bIns="19202" rtlCol="0">
            <a:spAutoFit/>
          </a:bodyPr>
          <a:lstStyle/>
          <a:p>
            <a:r>
              <a:rPr lang="en-AU" sz="2000" b="1" dirty="0" err="1">
                <a:solidFill>
                  <a:schemeClr val="tx1">
                    <a:lumMod val="50000"/>
                  </a:schemeClr>
                </a:solidFill>
                <a:latin typeface="Trebuchet MS" panose="020B0603020202020204" pitchFamily="34" charset="0"/>
              </a:rPr>
              <a:t>Lingkungan</a:t>
            </a:r>
            <a:r>
              <a:rPr lang="en-AU" sz="2000" b="1" dirty="0">
                <a:solidFill>
                  <a:schemeClr val="tx1">
                    <a:lumMod val="50000"/>
                  </a:schemeClr>
                </a:solidFill>
                <a:latin typeface="Trebuchet MS" panose="020B0603020202020204" pitchFamily="34" charset="0"/>
              </a:rPr>
              <a:t> Regional</a:t>
            </a:r>
          </a:p>
        </p:txBody>
      </p:sp>
      <p:sp>
        <p:nvSpPr>
          <p:cNvPr id="10" name="TextBox 9"/>
          <p:cNvSpPr txBox="1"/>
          <p:nvPr/>
        </p:nvSpPr>
        <p:spPr>
          <a:xfrm>
            <a:off x="6324723" y="5208754"/>
            <a:ext cx="2273470" cy="654332"/>
          </a:xfrm>
          <a:prstGeom prst="rect">
            <a:avLst/>
          </a:prstGeom>
          <a:noFill/>
        </p:spPr>
        <p:txBody>
          <a:bodyPr wrap="square" lIns="38405" tIns="19202" rIns="38405" bIns="19202" rtlCol="0">
            <a:spAutoFit/>
          </a:bodyPr>
          <a:lstStyle/>
          <a:p>
            <a:r>
              <a:rPr lang="en-AU" sz="2000" b="1" dirty="0" err="1">
                <a:solidFill>
                  <a:schemeClr val="tx1">
                    <a:lumMod val="50000"/>
                  </a:schemeClr>
                </a:solidFill>
                <a:latin typeface="Trebuchet MS" panose="020B0603020202020204" pitchFamily="34" charset="0"/>
              </a:rPr>
              <a:t>Lingkungan</a:t>
            </a:r>
            <a:r>
              <a:rPr lang="en-AU" sz="2000" b="1" dirty="0">
                <a:solidFill>
                  <a:schemeClr val="tx1">
                    <a:lumMod val="50000"/>
                  </a:schemeClr>
                </a:solidFill>
                <a:latin typeface="Trebuchet MS" panose="020B0603020202020204" pitchFamily="34" charset="0"/>
              </a:rPr>
              <a:t> </a:t>
            </a:r>
            <a:r>
              <a:rPr lang="en-AU" sz="2000" b="1" dirty="0" err="1">
                <a:solidFill>
                  <a:schemeClr val="tx1">
                    <a:lumMod val="50000"/>
                  </a:schemeClr>
                </a:solidFill>
                <a:latin typeface="Trebuchet MS" panose="020B0603020202020204" pitchFamily="34" charset="0"/>
              </a:rPr>
              <a:t>Nasional</a:t>
            </a:r>
            <a:endParaRPr lang="en-AU" sz="2000" b="1" dirty="0">
              <a:solidFill>
                <a:schemeClr val="tx1">
                  <a:lumMod val="50000"/>
                </a:schemeClr>
              </a:solidFill>
              <a:latin typeface="Trebuchet MS" panose="020B0603020202020204" pitchFamily="34" charset="0"/>
            </a:endParaRPr>
          </a:p>
        </p:txBody>
      </p:sp>
    </p:spTree>
    <p:extLst>
      <p:ext uri="{BB962C8B-B14F-4D97-AF65-F5344CB8AC3E}">
        <p14:creationId xmlns:p14="http://schemas.microsoft.com/office/powerpoint/2010/main" val="2465398267"/>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829" y="5"/>
            <a:ext cx="4158343" cy="1325563"/>
          </a:xfrm>
        </p:spPr>
        <p:txBody>
          <a:bodyPr/>
          <a:lstStyle/>
          <a:p>
            <a:r>
              <a:rPr lang="en-US" b="1" dirty="0" smtClean="0"/>
              <a:t>KONSEP PERUBAHAN</a:t>
            </a:r>
            <a:endParaRPr lang="en-US" b="1" dirty="0"/>
          </a:p>
        </p:txBody>
      </p:sp>
      <p:sp>
        <p:nvSpPr>
          <p:cNvPr id="3" name="Content Placeholder 2"/>
          <p:cNvSpPr>
            <a:spLocks noGrp="1"/>
          </p:cNvSpPr>
          <p:nvPr>
            <p:ph idx="1"/>
          </p:nvPr>
        </p:nvSpPr>
        <p:spPr>
          <a:xfrm>
            <a:off x="563337" y="1665974"/>
            <a:ext cx="8199665" cy="3239861"/>
          </a:xfrm>
        </p:spPr>
        <p:txBody>
          <a:bodyPr>
            <a:normAutofit fontScale="92500" lnSpcReduction="20000"/>
          </a:bodyPr>
          <a:lstStyle/>
          <a:p>
            <a:pPr marL="742950" indent="-742950">
              <a:buFont typeface="+mj-lt"/>
              <a:buAutoNum type="arabicPeriod"/>
            </a:pPr>
            <a:r>
              <a:rPr lang="en-US" sz="3600" dirty="0" err="1" smtClean="0"/>
              <a:t>Menyadari</a:t>
            </a:r>
            <a:r>
              <a:rPr lang="en-US" sz="3600" dirty="0" smtClean="0"/>
              <a:t> </a:t>
            </a:r>
            <a:r>
              <a:rPr lang="en-US" sz="3600" dirty="0" err="1" smtClean="0"/>
              <a:t>kepastian</a:t>
            </a:r>
            <a:r>
              <a:rPr lang="en-US" sz="3600" dirty="0" smtClean="0"/>
              <a:t> </a:t>
            </a:r>
            <a:r>
              <a:rPr lang="en-US" sz="3600" dirty="0" err="1" smtClean="0"/>
              <a:t>suatu</a:t>
            </a:r>
            <a:r>
              <a:rPr lang="en-US" sz="3600" dirty="0" smtClean="0"/>
              <a:t> </a:t>
            </a:r>
            <a:r>
              <a:rPr lang="en-US" sz="3600" dirty="0" err="1" smtClean="0"/>
              <a:t>perubahan</a:t>
            </a:r>
            <a:endParaRPr lang="en-US" sz="3600" dirty="0" smtClean="0"/>
          </a:p>
          <a:p>
            <a:pPr marL="742950" indent="-742950">
              <a:buFont typeface="+mj-lt"/>
              <a:buAutoNum type="arabicPeriod"/>
            </a:pPr>
            <a:r>
              <a:rPr lang="id-ID" sz="3600" dirty="0"/>
              <a:t>Perubahan yang diharapkan terjadi </a:t>
            </a:r>
            <a:r>
              <a:rPr lang="id-ID" sz="3600" dirty="0" smtClean="0"/>
              <a:t>bukan</a:t>
            </a:r>
            <a:r>
              <a:rPr lang="en-US" sz="3600" dirty="0" smtClean="0"/>
              <a:t> </a:t>
            </a:r>
            <a:r>
              <a:rPr lang="en-US" sz="3600" dirty="0" err="1" smtClean="0"/>
              <a:t>hanya</a:t>
            </a:r>
            <a:r>
              <a:rPr lang="en-US" sz="3600" dirty="0" smtClean="0"/>
              <a:t> </a:t>
            </a:r>
            <a:r>
              <a:rPr lang="id-ID" sz="3600" dirty="0" smtClean="0"/>
              <a:t>“berbeda”, </a:t>
            </a:r>
            <a:r>
              <a:rPr lang="id-ID" sz="3600" dirty="0"/>
              <a:t>namun </a:t>
            </a:r>
            <a:r>
              <a:rPr lang="id-ID" sz="3600" dirty="0" smtClean="0"/>
              <a:t>perubahan </a:t>
            </a:r>
            <a:r>
              <a:rPr lang="en-US" sz="3600" dirty="0" smtClean="0"/>
              <a:t>yang </a:t>
            </a:r>
            <a:r>
              <a:rPr lang="id-ID" sz="3600" dirty="0" smtClean="0"/>
              <a:t>memberikan manfaat.</a:t>
            </a:r>
          </a:p>
          <a:p>
            <a:pPr marL="742950" indent="-742950">
              <a:buFont typeface="+mj-lt"/>
              <a:buAutoNum type="arabicPeriod"/>
            </a:pPr>
            <a:r>
              <a:rPr lang="id-ID" sz="3600" dirty="0" smtClean="0"/>
              <a:t>Perubahan untuk mempertahankan keberlangsungan</a:t>
            </a:r>
            <a:endParaRPr lang="en-US" sz="3600" dirty="0"/>
          </a:p>
        </p:txBody>
      </p:sp>
      <p:sp>
        <p:nvSpPr>
          <p:cNvPr id="5" name="Slide Number Placeholder 4"/>
          <p:cNvSpPr>
            <a:spLocks noGrp="1"/>
          </p:cNvSpPr>
          <p:nvPr>
            <p:ph type="sldNum" sz="quarter" idx="12"/>
          </p:nvPr>
        </p:nvSpPr>
        <p:spPr/>
        <p:txBody>
          <a:bodyPr/>
          <a:lstStyle/>
          <a:p>
            <a:fld id="{4B978FAF-8DD8-4819-9891-0747FA05A252}" type="slidenum">
              <a:rPr lang="en-US" smtClean="0"/>
              <a:pPr/>
              <a:t>17</a:t>
            </a:fld>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3126433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219200"/>
            <a:ext cx="1279936" cy="2624102"/>
          </a:xfrm>
          <a:prstGeom prst="rect">
            <a:avLst/>
          </a:prstGeom>
          <a:noFill/>
        </p:spPr>
        <p:txBody>
          <a:bodyPr wrap="square" lIns="38405" tIns="19202" rIns="38405" bIns="19202" rtlCol="0">
            <a:spAutoFit/>
          </a:bodyPr>
          <a:lstStyle/>
          <a:p>
            <a:pPr algn="ctr"/>
            <a:r>
              <a:rPr lang="en-US" sz="16800" dirty="0">
                <a:solidFill>
                  <a:schemeClr val="tx2"/>
                </a:solidFill>
                <a:latin typeface="Montserrat" charset="0"/>
                <a:ea typeface="Montserrat" charset="0"/>
                <a:cs typeface="Montserrat" charset="0"/>
              </a:rPr>
              <a:t>“</a:t>
            </a:r>
          </a:p>
        </p:txBody>
      </p:sp>
      <p:sp>
        <p:nvSpPr>
          <p:cNvPr id="36" name="TextBox 35"/>
          <p:cNvSpPr txBox="1"/>
          <p:nvPr/>
        </p:nvSpPr>
        <p:spPr>
          <a:xfrm>
            <a:off x="1880909" y="2396878"/>
            <a:ext cx="5573036" cy="2270159"/>
          </a:xfrm>
          <a:prstGeom prst="rect">
            <a:avLst/>
          </a:prstGeom>
          <a:noFill/>
        </p:spPr>
        <p:txBody>
          <a:bodyPr wrap="square" lIns="38405" tIns="19202" rIns="38405" bIns="19202" rtlCol="0">
            <a:spAutoFit/>
          </a:bodyPr>
          <a:lstStyle/>
          <a:p>
            <a:pPr algn="ctr"/>
            <a:r>
              <a:rPr lang="en-US" sz="2900" b="1" dirty="0">
                <a:solidFill>
                  <a:schemeClr val="tx2"/>
                </a:solidFill>
                <a:latin typeface="Montserrat" charset="0"/>
                <a:ea typeface="Montserrat" charset="0"/>
                <a:cs typeface="Montserrat" charset="0"/>
              </a:rPr>
              <a:t>“</a:t>
            </a:r>
            <a:r>
              <a:rPr lang="en-US" sz="2900" b="1" dirty="0" err="1">
                <a:solidFill>
                  <a:schemeClr val="tx2"/>
                </a:solidFill>
                <a:latin typeface="Montserrat" charset="0"/>
                <a:ea typeface="Montserrat" charset="0"/>
                <a:cs typeface="Montserrat" charset="0"/>
              </a:rPr>
              <a:t>perubahan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itu</a:t>
            </a:r>
            <a:r>
              <a:rPr lang="en-US" sz="2900" b="1" dirty="0">
                <a:solidFill>
                  <a:schemeClr val="tx2"/>
                </a:solidFill>
                <a:latin typeface="Montserrat" charset="0"/>
                <a:ea typeface="Montserrat" charset="0"/>
                <a:cs typeface="Montserrat" charset="0"/>
              </a:rPr>
              <a:t> </a:t>
            </a:r>
            <a:r>
              <a:rPr lang="en-US" sz="2900" b="1" dirty="0" err="1">
                <a:solidFill>
                  <a:srgbClr val="EE795B"/>
                </a:solidFill>
                <a:latin typeface="Montserrat" charset="0"/>
                <a:ea typeface="Montserrat" charset="0"/>
                <a:cs typeface="Montserrat" charset="0"/>
              </a:rPr>
              <a:t>mutlak</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dan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kita</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akan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jauh</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tertinggal</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jika</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tidak</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segera</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menyadari</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dan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berperan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serta</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dalam</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perubahan</a:t>
            </a:r>
            <a:r>
              <a:rPr lang="en-US" sz="2900" b="1" dirty="0">
                <a:solidFill>
                  <a:schemeClr val="tx2"/>
                </a:solidFill>
                <a:latin typeface="Montserrat" charset="0"/>
                <a:ea typeface="Montserrat" charset="0"/>
                <a:cs typeface="Montserrat" charset="0"/>
              </a:rPr>
              <a:t> </a:t>
            </a:r>
            <a:r>
              <a:rPr lang="en-US" sz="2900" b="1" dirty="0" err="1">
                <a:solidFill>
                  <a:schemeClr val="tx2"/>
                </a:solidFill>
                <a:latin typeface="Montserrat" charset="0"/>
                <a:ea typeface="Montserrat" charset="0"/>
                <a:cs typeface="Montserrat" charset="0"/>
              </a:rPr>
              <a:t>tersebut</a:t>
            </a:r>
            <a:r>
              <a:rPr lang="en-US" sz="2900" b="1" dirty="0">
                <a:solidFill>
                  <a:schemeClr val="tx2"/>
                </a:solidFill>
                <a:latin typeface="Montserrat" charset="0"/>
                <a:ea typeface="Montserrat" charset="0"/>
                <a:cs typeface="Montserrat" charset="0"/>
              </a:rPr>
              <a:t>”</a:t>
            </a:r>
          </a:p>
        </p:txBody>
      </p:sp>
      <p:sp>
        <p:nvSpPr>
          <p:cNvPr id="3" name="Rectangle 2"/>
          <p:cNvSpPr/>
          <p:nvPr/>
        </p:nvSpPr>
        <p:spPr>
          <a:xfrm>
            <a:off x="1706784" y="2222040"/>
            <a:ext cx="5747162" cy="308888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a:p>
        </p:txBody>
      </p:sp>
      <p:sp>
        <p:nvSpPr>
          <p:cNvPr id="5" name="TextBox 4"/>
          <p:cNvSpPr txBox="1"/>
          <p:nvPr/>
        </p:nvSpPr>
        <p:spPr>
          <a:xfrm>
            <a:off x="6096000" y="4233898"/>
            <a:ext cx="2803936" cy="2624102"/>
          </a:xfrm>
          <a:prstGeom prst="rect">
            <a:avLst/>
          </a:prstGeom>
          <a:noFill/>
        </p:spPr>
        <p:txBody>
          <a:bodyPr wrap="square" lIns="38405" tIns="19202" rIns="38405" bIns="19202" rtlCol="0">
            <a:spAutoFit/>
          </a:bodyPr>
          <a:lstStyle/>
          <a:p>
            <a:pPr algn="ctr"/>
            <a:r>
              <a:rPr lang="en-US" sz="16800" dirty="0" smtClean="0">
                <a:solidFill>
                  <a:schemeClr val="bg1"/>
                </a:solidFill>
                <a:latin typeface="Montserrat" charset="0"/>
                <a:ea typeface="Montserrat" charset="0"/>
                <a:cs typeface="Montserrat" charset="0"/>
              </a:rPr>
              <a:t>“</a:t>
            </a:r>
            <a:r>
              <a:rPr lang="en-US" sz="16800" dirty="0" smtClean="0">
                <a:solidFill>
                  <a:schemeClr val="tx2"/>
                </a:solidFill>
                <a:latin typeface="Montserrat" charset="0"/>
                <a:ea typeface="Montserrat" charset="0"/>
                <a:cs typeface="Montserrat" charset="0"/>
              </a:rPr>
              <a:t>”</a:t>
            </a:r>
            <a:endParaRPr lang="en-US" sz="168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35790298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07" y="9756"/>
            <a:ext cx="7886700" cy="1325563"/>
          </a:xfrm>
        </p:spPr>
        <p:txBody>
          <a:bodyPr/>
          <a:lstStyle/>
          <a:p>
            <a:r>
              <a:rPr lang="en-US" sz="3200" b="1" dirty="0" smtClean="0">
                <a:solidFill>
                  <a:srgbClr val="000000"/>
                </a:solidFill>
              </a:rPr>
              <a:t>PERUBAHAN LINGKUNGAN STRATEGIS</a:t>
            </a:r>
            <a:endParaRPr lang="en-US" sz="3200" b="1" dirty="0">
              <a:solidFill>
                <a:srgbClr val="000000"/>
              </a:solidFill>
            </a:endParaRPr>
          </a:p>
        </p:txBody>
      </p:sp>
      <p:sp>
        <p:nvSpPr>
          <p:cNvPr id="3" name="Content Placeholder 2"/>
          <p:cNvSpPr>
            <a:spLocks noGrp="1"/>
          </p:cNvSpPr>
          <p:nvPr>
            <p:ph idx="1"/>
          </p:nvPr>
        </p:nvSpPr>
        <p:spPr>
          <a:xfrm>
            <a:off x="81643" y="1104345"/>
            <a:ext cx="8588828" cy="5225143"/>
          </a:xfrm>
        </p:spPr>
        <p:txBody>
          <a:bodyPr>
            <a:noAutofit/>
          </a:bodyPr>
          <a:lstStyle/>
          <a:p>
            <a:pPr marL="465138" indent="-465138" algn="just"/>
            <a:r>
              <a:rPr lang="en-US" sz="2000" dirty="0" err="1" smtClean="0"/>
              <a:t>Menjelaskan</a:t>
            </a:r>
            <a:r>
              <a:rPr lang="en-US" sz="2000" dirty="0" smtClean="0"/>
              <a:t> level </a:t>
            </a:r>
            <a:r>
              <a:rPr lang="en-US" sz="2000" dirty="0" err="1" smtClean="0"/>
              <a:t>perubahan</a:t>
            </a:r>
            <a:r>
              <a:rPr lang="en-US" sz="2000" dirty="0" smtClean="0"/>
              <a:t> </a:t>
            </a:r>
            <a:r>
              <a:rPr lang="en-US" sz="2000" dirty="0" err="1" smtClean="0"/>
              <a:t>lingkungan</a:t>
            </a:r>
            <a:r>
              <a:rPr lang="en-US" sz="2000" dirty="0" smtClean="0"/>
              <a:t> </a:t>
            </a:r>
            <a:r>
              <a:rPr lang="en-US" sz="2000" dirty="0" err="1" smtClean="0"/>
              <a:t>strategis</a:t>
            </a:r>
            <a:r>
              <a:rPr lang="en-US" sz="2000" dirty="0" smtClean="0"/>
              <a:t> (</a:t>
            </a:r>
            <a:r>
              <a:rPr lang="en-US" sz="2000" dirty="0" err="1" smtClean="0"/>
              <a:t>Individu</a:t>
            </a:r>
            <a:r>
              <a:rPr lang="en-US" sz="2000" dirty="0" smtClean="0"/>
              <a:t>, </a:t>
            </a:r>
            <a:r>
              <a:rPr lang="en-US" sz="2000" dirty="0" err="1" smtClean="0"/>
              <a:t>Keluarga</a:t>
            </a:r>
            <a:r>
              <a:rPr lang="en-US" sz="2000" dirty="0" smtClean="0"/>
              <a:t>, </a:t>
            </a:r>
            <a:r>
              <a:rPr lang="en-US" sz="2000" dirty="0" err="1" smtClean="0"/>
              <a:t>Masyarakat</a:t>
            </a:r>
            <a:r>
              <a:rPr lang="en-US" sz="2000" dirty="0"/>
              <a:t> </a:t>
            </a:r>
            <a:r>
              <a:rPr lang="en-US" sz="2000" dirty="0" err="1" smtClean="0"/>
              <a:t>pada</a:t>
            </a:r>
            <a:r>
              <a:rPr lang="en-US" sz="2000" dirty="0" smtClean="0"/>
              <a:t> level </a:t>
            </a:r>
            <a:r>
              <a:rPr lang="en-US" sz="2000" dirty="0" err="1" smtClean="0"/>
              <a:t>lokal</a:t>
            </a:r>
            <a:r>
              <a:rPr lang="en-US" sz="2000" dirty="0" smtClean="0"/>
              <a:t>, </a:t>
            </a:r>
            <a:r>
              <a:rPr lang="id-ID" sz="2000" dirty="0" smtClean="0"/>
              <a:t>nasional, </a:t>
            </a:r>
            <a:r>
              <a:rPr lang="en-US" sz="2000" dirty="0" smtClean="0"/>
              <a:t>regional, global)</a:t>
            </a:r>
          </a:p>
          <a:p>
            <a:pPr marL="465138" indent="-465138" algn="just"/>
            <a:r>
              <a:rPr lang="id-ID" sz="2000" dirty="0" smtClean="0"/>
              <a:t>M</a:t>
            </a:r>
            <a:r>
              <a:rPr lang="en-US" sz="2000" dirty="0" err="1" smtClean="0"/>
              <a:t>engajak</a:t>
            </a:r>
            <a:r>
              <a:rPr lang="en-US" sz="2000" dirty="0" smtClean="0"/>
              <a:t> </a:t>
            </a:r>
            <a:r>
              <a:rPr lang="en-US" sz="2000" dirty="0" err="1" smtClean="0"/>
              <a:t>untuk</a:t>
            </a:r>
            <a:r>
              <a:rPr lang="en-US" sz="2000" dirty="0" smtClean="0"/>
              <a:t> m</a:t>
            </a:r>
            <a:r>
              <a:rPr lang="id-ID" sz="2000" dirty="0" smtClean="0"/>
              <a:t>ulai </a:t>
            </a:r>
            <a:r>
              <a:rPr lang="id-ID" sz="2000" dirty="0"/>
              <a:t>membenahi diri sendiri dengan segala kemampuan dengan mengembangkan berbagai potensi yang telah </a:t>
            </a:r>
            <a:r>
              <a:rPr lang="id-ID" sz="2000" dirty="0" smtClean="0"/>
              <a:t>dimiliki yang bersumberkan ideologi bangsa </a:t>
            </a:r>
          </a:p>
          <a:p>
            <a:pPr marL="465138" indent="-465138" algn="just"/>
            <a:r>
              <a:rPr lang="id-ID" sz="2000" dirty="0" smtClean="0"/>
              <a:t>Mendorong </a:t>
            </a:r>
            <a:r>
              <a:rPr lang="id-ID" sz="2000" dirty="0"/>
              <a:t>perubahan cara pandang masyarakat membangun budaya yang lebih </a:t>
            </a:r>
            <a:r>
              <a:rPr lang="id-ID" sz="2000" dirty="0" smtClean="0"/>
              <a:t>baik sekaligus menjamin keberlangsungan hidup.</a:t>
            </a:r>
            <a:endParaRPr lang="en-US" sz="2000" dirty="0" smtClean="0"/>
          </a:p>
          <a:p>
            <a:pPr marL="465138" indent="-465138" algn="just"/>
            <a:r>
              <a:rPr lang="id-ID" sz="2000" dirty="0"/>
              <a:t>mengenal dan memahami serta menanggulangi isu-isu kritikal saat ini, seperti paham terorisme/radikalisme, bahaya narkoba, cyber crime, </a:t>
            </a:r>
            <a:r>
              <a:rPr lang="id-ID" sz="2000" i="1" dirty="0"/>
              <a:t>money laundry</a:t>
            </a:r>
            <a:r>
              <a:rPr lang="id-ID" sz="2000" dirty="0"/>
              <a:t>, korupsi, </a:t>
            </a:r>
            <a:r>
              <a:rPr lang="id-ID" sz="2000" i="1" dirty="0"/>
              <a:t>proxy war</a:t>
            </a:r>
            <a:r>
              <a:rPr lang="id-ID" sz="2000" dirty="0"/>
              <a:t>, isu kualitas pelayanan masyarakat yang semuanya akan memberikan pengaruh dalam menjalankan tugas jabatannya sebagai PNS profesional pelayan masyarakat</a:t>
            </a:r>
            <a:endParaRPr lang="en-US" sz="2000" dirty="0"/>
          </a:p>
        </p:txBody>
      </p:sp>
      <p:sp>
        <p:nvSpPr>
          <p:cNvPr id="5" name="Slide Number Placeholder 4"/>
          <p:cNvSpPr>
            <a:spLocks noGrp="1"/>
          </p:cNvSpPr>
          <p:nvPr>
            <p:ph type="sldNum" sz="quarter" idx="12"/>
          </p:nvPr>
        </p:nvSpPr>
        <p:spPr/>
        <p:txBody>
          <a:bodyPr/>
          <a:lstStyle/>
          <a:p>
            <a:fld id="{4B978FAF-8DD8-4819-9891-0747FA05A252}" type="slidenum">
              <a:rPr lang="en-US" smtClean="0"/>
              <a:pPr/>
              <a:t>19</a:t>
            </a:fld>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3741037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873F9D-166D-4281-9B5A-8D63A7307FC5}" type="slidenum">
              <a:rPr lang="id-ID" smtClean="0"/>
              <a:pPr/>
              <a:t>2</a:t>
            </a:fld>
            <a:endParaRPr lang="id-ID"/>
          </a:p>
        </p:txBody>
      </p:sp>
      <p:sp>
        <p:nvSpPr>
          <p:cNvPr id="5" name="TextBox 4"/>
          <p:cNvSpPr txBox="1"/>
          <p:nvPr/>
        </p:nvSpPr>
        <p:spPr>
          <a:xfrm>
            <a:off x="3544614" y="975484"/>
            <a:ext cx="5562600" cy="5909310"/>
          </a:xfrm>
          <a:prstGeom prst="rect">
            <a:avLst/>
          </a:prstGeom>
          <a:noFill/>
        </p:spPr>
        <p:txBody>
          <a:bodyPr wrap="square" rtlCol="0">
            <a:spAutoFit/>
          </a:bodyPr>
          <a:lstStyle/>
          <a:p>
            <a:pPr algn="r"/>
            <a:r>
              <a:rPr lang="en-US" sz="3600" b="1" dirty="0" smtClean="0">
                <a:solidFill>
                  <a:srgbClr val="FF0000"/>
                </a:solidFill>
                <a:latin typeface="Arial" pitchFamily="34" charset="0"/>
                <a:cs typeface="Arial" pitchFamily="34" charset="0"/>
              </a:rPr>
              <a:t>SUGIHARTO, </a:t>
            </a:r>
            <a:r>
              <a:rPr lang="en-US" sz="3600" b="1" dirty="0" err="1" smtClean="0">
                <a:solidFill>
                  <a:srgbClr val="FF0000"/>
                </a:solidFill>
                <a:latin typeface="Arial" pitchFamily="34" charset="0"/>
                <a:cs typeface="Arial" pitchFamily="34" charset="0"/>
              </a:rPr>
              <a:t>SSi</a:t>
            </a:r>
            <a:r>
              <a:rPr lang="en-US" sz="3600" b="1" dirty="0" smtClean="0">
                <a:solidFill>
                  <a:srgbClr val="FF0000"/>
                </a:solidFill>
                <a:latin typeface="Arial" pitchFamily="34" charset="0"/>
                <a:cs typeface="Arial" pitchFamily="34" charset="0"/>
              </a:rPr>
              <a:t>, MAB</a:t>
            </a:r>
          </a:p>
          <a:p>
            <a:pPr algn="r"/>
            <a:endParaRPr lang="en-US" b="1" dirty="0">
              <a:solidFill>
                <a:srgbClr val="FF0000"/>
              </a:solidFill>
              <a:latin typeface="Arial" pitchFamily="34" charset="0"/>
              <a:cs typeface="Arial" pitchFamily="34" charset="0"/>
            </a:endParaRPr>
          </a:p>
          <a:p>
            <a:pPr algn="r"/>
            <a:r>
              <a:rPr lang="en-US" b="1" dirty="0" smtClean="0">
                <a:solidFill>
                  <a:srgbClr val="FF0000"/>
                </a:solidFill>
                <a:latin typeface="Arial" pitchFamily="34" charset="0"/>
                <a:cs typeface="Arial" pitchFamily="34" charset="0"/>
              </a:rPr>
              <a:t>PENGALAMAN KERJA:</a:t>
            </a:r>
          </a:p>
          <a:p>
            <a:pPr marL="285750" indent="-285750" algn="r">
              <a:buFont typeface="Wingdings" panose="05000000000000000000" pitchFamily="2" charset="2"/>
              <a:buChar char="§"/>
            </a:pPr>
            <a:r>
              <a:rPr lang="en-US" sz="1600" b="1" dirty="0">
                <a:latin typeface="Arial" pitchFamily="34" charset="0"/>
                <a:cs typeface="Arial" pitchFamily="34" charset="0"/>
              </a:rPr>
              <a:t>WIDYAISWARA AHLI MADYA (</a:t>
            </a:r>
            <a:r>
              <a:rPr lang="en-US" sz="1600" b="1" dirty="0" smtClean="0">
                <a:latin typeface="Arial" pitchFamily="34" charset="0"/>
                <a:cs typeface="Arial" pitchFamily="34" charset="0"/>
              </a:rPr>
              <a:t>SEKARANG)</a:t>
            </a:r>
            <a:endParaRPr lang="id-ID" sz="1600" b="1" dirty="0" smtClean="0">
              <a:latin typeface="Arial" pitchFamily="34" charset="0"/>
              <a:cs typeface="Arial" pitchFamily="34" charset="0"/>
            </a:endParaRPr>
          </a:p>
          <a:p>
            <a:pPr marL="285750" indent="-285750" algn="r">
              <a:buFont typeface="Wingdings" panose="05000000000000000000" pitchFamily="2" charset="2"/>
              <a:buChar char="§"/>
            </a:pPr>
            <a:r>
              <a:rPr lang="en-US" sz="1600" b="1" dirty="0" smtClean="0">
                <a:latin typeface="Arial" pitchFamily="34" charset="0"/>
                <a:cs typeface="Arial" pitchFamily="34" charset="0"/>
              </a:rPr>
              <a:t>KASUBDIT </a:t>
            </a:r>
            <a:r>
              <a:rPr lang="en-US" sz="1600" b="1" dirty="0">
                <a:latin typeface="Arial" pitchFamily="34" charset="0"/>
                <a:cs typeface="Arial" pitchFamily="34" charset="0"/>
              </a:rPr>
              <a:t>STAT PARIWISATA (</a:t>
            </a:r>
            <a:r>
              <a:rPr lang="en-US" sz="1600" b="1" dirty="0" smtClean="0">
                <a:latin typeface="Arial" pitchFamily="34" charset="0"/>
                <a:cs typeface="Arial" pitchFamily="34" charset="0"/>
              </a:rPr>
              <a:t>2016-2017</a:t>
            </a:r>
            <a:endParaRPr lang="id-ID" sz="1600" b="1" dirty="0">
              <a:latin typeface="Arial" pitchFamily="34" charset="0"/>
              <a:cs typeface="Arial" pitchFamily="34" charset="0"/>
            </a:endParaRPr>
          </a:p>
          <a:p>
            <a:pPr marL="285750" indent="-285750" algn="r">
              <a:buFont typeface="Wingdings" panose="05000000000000000000" pitchFamily="2" charset="2"/>
              <a:buChar char="§"/>
            </a:pPr>
            <a:r>
              <a:rPr lang="en-US" sz="1600" b="1" dirty="0" smtClean="0">
                <a:latin typeface="Arial" pitchFamily="34" charset="0"/>
                <a:cs typeface="Arial" pitchFamily="34" charset="0"/>
              </a:rPr>
              <a:t>KASUBDIT STAT HARGA PRODUSEN (2013-201</a:t>
            </a:r>
            <a:r>
              <a:rPr lang="id-ID" sz="1600" b="1" dirty="0" smtClean="0">
                <a:latin typeface="Arial" pitchFamily="34" charset="0"/>
                <a:cs typeface="Arial" pitchFamily="34" charset="0"/>
              </a:rPr>
              <a:t>6)</a:t>
            </a:r>
          </a:p>
          <a:p>
            <a:pPr marL="285750" indent="-285750" algn="r">
              <a:buFont typeface="Wingdings" panose="05000000000000000000" pitchFamily="2" charset="2"/>
              <a:buChar char="§"/>
            </a:pPr>
            <a:r>
              <a:rPr lang="id-ID" sz="1600" b="1" dirty="0" smtClean="0">
                <a:latin typeface="Arial" pitchFamily="34" charset="0"/>
                <a:cs typeface="Arial" pitchFamily="34" charset="0"/>
              </a:rPr>
              <a:t>KASI STAT KOMUNIKASI DAN TI (2009-2013)</a:t>
            </a:r>
          </a:p>
          <a:p>
            <a:pPr marL="285750" indent="-285750" algn="r">
              <a:buFont typeface="Wingdings" panose="05000000000000000000" pitchFamily="2" charset="2"/>
              <a:buChar char="§"/>
            </a:pPr>
            <a:r>
              <a:rPr lang="id-ID" sz="1600" b="1" dirty="0" smtClean="0">
                <a:latin typeface="Arial" pitchFamily="34" charset="0"/>
                <a:cs typeface="Arial" pitchFamily="34" charset="0"/>
              </a:rPr>
              <a:t>STATISTISI DI SUBDIT STAT HARGA KONSUMEN</a:t>
            </a:r>
            <a:endParaRPr lang="en-US" sz="1600" b="1" dirty="0" smtClean="0">
              <a:latin typeface="Arial" pitchFamily="34" charset="0"/>
              <a:cs typeface="Arial" pitchFamily="34" charset="0"/>
            </a:endParaRPr>
          </a:p>
          <a:p>
            <a:pPr algn="r"/>
            <a:endParaRPr lang="id-ID" sz="1600" b="1" dirty="0" smtClean="0">
              <a:solidFill>
                <a:srgbClr val="FF0000"/>
              </a:solidFill>
              <a:latin typeface="Arial" pitchFamily="34" charset="0"/>
              <a:cs typeface="Arial" pitchFamily="34" charset="0"/>
            </a:endParaRPr>
          </a:p>
          <a:p>
            <a:pPr algn="r"/>
            <a:r>
              <a:rPr lang="id-ID" sz="1600" b="1" dirty="0" smtClean="0">
                <a:solidFill>
                  <a:srgbClr val="FF0000"/>
                </a:solidFill>
                <a:latin typeface="Arial" pitchFamily="34" charset="0"/>
                <a:cs typeface="Arial" pitchFamily="34" charset="0"/>
              </a:rPr>
              <a:t>KOMPETENSI</a:t>
            </a:r>
            <a:r>
              <a:rPr lang="en-US" sz="1600" b="1" dirty="0" smtClean="0">
                <a:solidFill>
                  <a:srgbClr val="FF0000"/>
                </a:solidFill>
                <a:latin typeface="Arial" pitchFamily="34" charset="0"/>
                <a:cs typeface="Arial" pitchFamily="34" charset="0"/>
              </a:rPr>
              <a:t>:</a:t>
            </a:r>
            <a:endParaRPr lang="en-US" sz="1600" b="1" dirty="0">
              <a:solidFill>
                <a:srgbClr val="FF0000"/>
              </a:solidFill>
              <a:latin typeface="Arial" pitchFamily="34" charset="0"/>
              <a:cs typeface="Arial" pitchFamily="34" charset="0"/>
            </a:endParaRPr>
          </a:p>
          <a:p>
            <a:pPr marL="285750" indent="-285750" algn="r">
              <a:buFont typeface="Wingdings" panose="05000000000000000000" pitchFamily="2" charset="2"/>
              <a:buChar char="§"/>
            </a:pPr>
            <a:r>
              <a:rPr lang="id-ID" sz="1600" b="1" dirty="0" smtClean="0">
                <a:latin typeface="Arial" pitchFamily="34" charset="0"/>
                <a:cs typeface="Arial" pitchFamily="34" charset="0"/>
              </a:rPr>
              <a:t>DIKLAT TEKNIS:  ANGKA INDEKS</a:t>
            </a:r>
          </a:p>
          <a:p>
            <a:pPr marL="285750" indent="-285750" algn="r">
              <a:buFont typeface="Wingdings" panose="05000000000000000000" pitchFamily="2" charset="2"/>
              <a:buChar char="§"/>
            </a:pPr>
            <a:r>
              <a:rPr lang="id-ID" sz="1600" b="1" dirty="0" smtClean="0">
                <a:latin typeface="Arial" pitchFamily="34" charset="0"/>
                <a:cs typeface="Arial" pitchFamily="34" charset="0"/>
              </a:rPr>
              <a:t>DIKLATPIM: TIM EFEKTIF</a:t>
            </a:r>
          </a:p>
          <a:p>
            <a:pPr marL="285750" indent="-285750" algn="r">
              <a:buFont typeface="Wingdings" panose="05000000000000000000" pitchFamily="2" charset="2"/>
              <a:buChar char="§"/>
            </a:pPr>
            <a:r>
              <a:rPr lang="id-ID" sz="1600" b="1" dirty="0" smtClean="0">
                <a:latin typeface="Arial" pitchFamily="34" charset="0"/>
                <a:cs typeface="Arial" pitchFamily="34" charset="0"/>
              </a:rPr>
              <a:t>LATSAR : WoG</a:t>
            </a:r>
          </a:p>
          <a:p>
            <a:pPr marL="285750" indent="-285750" algn="r">
              <a:buFont typeface="Wingdings" panose="05000000000000000000" pitchFamily="2" charset="2"/>
              <a:buChar char="§"/>
            </a:pPr>
            <a:endParaRPr lang="id-ID" sz="1600" b="1" dirty="0" smtClean="0">
              <a:latin typeface="Arial" pitchFamily="34" charset="0"/>
              <a:cs typeface="Arial" pitchFamily="34" charset="0"/>
            </a:endParaRPr>
          </a:p>
          <a:p>
            <a:pPr algn="r"/>
            <a:r>
              <a:rPr lang="id-ID" sz="1600" b="1" dirty="0" smtClean="0">
                <a:solidFill>
                  <a:srgbClr val="FF0000"/>
                </a:solidFill>
                <a:latin typeface="Arial" pitchFamily="34" charset="0"/>
                <a:cs typeface="Arial" pitchFamily="34" charset="0"/>
              </a:rPr>
              <a:t>LAINNYA:</a:t>
            </a:r>
          </a:p>
          <a:p>
            <a:pPr algn="r"/>
            <a:r>
              <a:rPr lang="en-US" sz="1600" b="1" dirty="0" smtClean="0">
                <a:latin typeface="Arial" pitchFamily="34" charset="0"/>
                <a:cs typeface="Arial" pitchFamily="34" charset="0"/>
              </a:rPr>
              <a:t>HP: 081212862814</a:t>
            </a:r>
          </a:p>
          <a:p>
            <a:pPr algn="r"/>
            <a:r>
              <a:rPr lang="en-US" sz="1600" b="1" dirty="0" smtClean="0">
                <a:solidFill>
                  <a:srgbClr val="000000"/>
                </a:solidFill>
                <a:latin typeface="Arial" pitchFamily="34" charset="0"/>
                <a:cs typeface="Arial" pitchFamily="34" charset="0"/>
              </a:rPr>
              <a:t>E-mail: </a:t>
            </a:r>
            <a:r>
              <a:rPr lang="en-US" sz="1600" b="1" dirty="0" smtClean="0">
                <a:solidFill>
                  <a:srgbClr val="000000"/>
                </a:solidFill>
                <a:latin typeface="Arial" pitchFamily="34" charset="0"/>
                <a:cs typeface="Arial" pitchFamily="34" charset="0"/>
                <a:hlinkClick r:id="rId2"/>
              </a:rPr>
              <a:t>sugi@bps.go.id</a:t>
            </a:r>
            <a:endParaRPr lang="en-US" sz="1600" b="1" dirty="0" smtClean="0">
              <a:solidFill>
                <a:srgbClr val="000000"/>
              </a:solidFill>
              <a:latin typeface="Arial" pitchFamily="34" charset="0"/>
              <a:cs typeface="Arial" pitchFamily="34" charset="0"/>
            </a:endParaRPr>
          </a:p>
          <a:p>
            <a:pPr algn="r"/>
            <a:r>
              <a:rPr lang="en-ID" sz="1600" b="1" dirty="0" smtClean="0">
                <a:latin typeface="Arial" pitchFamily="34" charset="0"/>
                <a:cs typeface="Arial" pitchFamily="34" charset="0"/>
              </a:rPr>
              <a:t>NIP 19690810199211 1 001</a:t>
            </a:r>
          </a:p>
          <a:p>
            <a:pPr algn="r"/>
            <a:r>
              <a:rPr lang="en-ID" sz="1600" b="1" dirty="0" err="1" smtClean="0">
                <a:latin typeface="Arial" pitchFamily="34" charset="0"/>
                <a:cs typeface="Arial" pitchFamily="34" charset="0"/>
              </a:rPr>
              <a:t>Alamat</a:t>
            </a:r>
            <a:r>
              <a:rPr lang="en-ID" sz="1600" b="1" dirty="0" smtClean="0">
                <a:latin typeface="Arial" pitchFamily="34" charset="0"/>
                <a:cs typeface="Arial" pitchFamily="34" charset="0"/>
              </a:rPr>
              <a:t> Kantor: </a:t>
            </a:r>
            <a:r>
              <a:rPr lang="en-ID" sz="1600" b="1" dirty="0" err="1" smtClean="0">
                <a:latin typeface="Arial" pitchFamily="34" charset="0"/>
                <a:cs typeface="Arial" pitchFamily="34" charset="0"/>
              </a:rPr>
              <a:t>Pusdiklat</a:t>
            </a:r>
            <a:r>
              <a:rPr lang="en-ID" sz="1600" b="1" dirty="0" smtClean="0">
                <a:latin typeface="Arial" pitchFamily="34" charset="0"/>
                <a:cs typeface="Arial" pitchFamily="34" charset="0"/>
              </a:rPr>
              <a:t> BPS</a:t>
            </a:r>
          </a:p>
          <a:p>
            <a:pPr algn="r"/>
            <a:r>
              <a:rPr lang="en-ID" sz="1600" b="1" dirty="0" err="1" smtClean="0">
                <a:latin typeface="Arial" pitchFamily="34" charset="0"/>
                <a:cs typeface="Arial" pitchFamily="34" charset="0"/>
              </a:rPr>
              <a:t>Alamat</a:t>
            </a:r>
            <a:r>
              <a:rPr lang="en-ID" sz="1600" b="1" dirty="0" smtClean="0">
                <a:latin typeface="Arial" pitchFamily="34" charset="0"/>
                <a:cs typeface="Arial" pitchFamily="34" charset="0"/>
              </a:rPr>
              <a:t> </a:t>
            </a:r>
            <a:r>
              <a:rPr lang="en-ID" sz="1600" b="1" dirty="0" err="1" smtClean="0">
                <a:latin typeface="Arial" pitchFamily="34" charset="0"/>
                <a:cs typeface="Arial" pitchFamily="34" charset="0"/>
              </a:rPr>
              <a:t>Rumah</a:t>
            </a:r>
            <a:r>
              <a:rPr lang="en-ID" sz="1600" b="1" dirty="0" smtClean="0">
                <a:latin typeface="Arial" pitchFamily="34" charset="0"/>
                <a:cs typeface="Arial" pitchFamily="34" charset="0"/>
              </a:rPr>
              <a:t>: Vila </a:t>
            </a:r>
            <a:r>
              <a:rPr lang="en-ID" sz="1600" b="1" dirty="0" err="1" smtClean="0">
                <a:latin typeface="Arial" pitchFamily="34" charset="0"/>
                <a:cs typeface="Arial" pitchFamily="34" charset="0"/>
              </a:rPr>
              <a:t>Pabuaran</a:t>
            </a:r>
            <a:r>
              <a:rPr lang="en-ID" sz="1600" b="1" dirty="0" smtClean="0">
                <a:latin typeface="Arial" pitchFamily="34" charset="0"/>
                <a:cs typeface="Arial" pitchFamily="34" charset="0"/>
              </a:rPr>
              <a:t> Indah,</a:t>
            </a:r>
            <a:endParaRPr lang="id-ID" sz="1600" b="1" dirty="0" smtClean="0">
              <a:latin typeface="Arial" pitchFamily="34" charset="0"/>
              <a:cs typeface="Arial" pitchFamily="34" charset="0"/>
            </a:endParaRPr>
          </a:p>
          <a:p>
            <a:pPr algn="r"/>
            <a:r>
              <a:rPr lang="id-ID" sz="1600" b="1" dirty="0" smtClean="0">
                <a:latin typeface="Arial" pitchFamily="34" charset="0"/>
                <a:cs typeface="Arial" pitchFamily="34" charset="0"/>
              </a:rPr>
              <a:t>JL. Pradana VI, No. 24-26</a:t>
            </a:r>
            <a:r>
              <a:rPr lang="en-ID" sz="1600" b="1" dirty="0" smtClean="0">
                <a:latin typeface="Arial" pitchFamily="34" charset="0"/>
                <a:cs typeface="Arial" pitchFamily="34" charset="0"/>
              </a:rPr>
              <a:t> Bogor</a:t>
            </a:r>
            <a:endParaRPr lang="en-US" sz="1600" b="1" dirty="0" smtClean="0">
              <a:latin typeface="Arial" pitchFamily="34" charset="0"/>
              <a:cs typeface="Arial" pitchFamily="34" charset="0"/>
            </a:endParaRPr>
          </a:p>
          <a:p>
            <a:pPr algn="r"/>
            <a:endParaRPr lang="en-US" b="1" dirty="0">
              <a:latin typeface="Arial" pitchFamily="34" charset="0"/>
              <a:cs typeface="Arial" pitchFamily="34"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14400"/>
            <a:ext cx="3733800" cy="5029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38400" y="82067"/>
            <a:ext cx="4419600" cy="584775"/>
          </a:xfrm>
          <a:prstGeom prst="rect">
            <a:avLst/>
          </a:prstGeom>
          <a:solidFill>
            <a:schemeClr val="accent2">
              <a:lumMod val="40000"/>
              <a:lumOff val="60000"/>
            </a:schemeClr>
          </a:solidFill>
        </p:spPr>
        <p:txBody>
          <a:bodyPr wrap="square" rtlCol="0">
            <a:spAutoFit/>
          </a:bodyPr>
          <a:lstStyle/>
          <a:p>
            <a:r>
              <a:rPr lang="id-ID" sz="3200" b="1" dirty="0" smtClean="0"/>
              <a:t>CURRICULUM VITAE</a:t>
            </a:r>
            <a:endParaRPr lang="id-ID" sz="3200" b="1" dirty="0"/>
          </a:p>
        </p:txBody>
      </p:sp>
    </p:spTree>
    <p:extLst>
      <p:ext uri="{BB962C8B-B14F-4D97-AF65-F5344CB8AC3E}">
        <p14:creationId xmlns:p14="http://schemas.microsoft.com/office/powerpoint/2010/main" val="3123445608"/>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87222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solidFill>
                  <a:srgbClr val="566579"/>
                </a:solidFill>
                <a:latin typeface="Trebuchet MS"/>
                <a:ea typeface="Trebuchet MS"/>
                <a:cs typeface="Trebuchet MS"/>
                <a:sym typeface="Trebuchet MS"/>
              </a:rPr>
              <a:t>Perubahan</a:t>
            </a:r>
            <a:r>
              <a:rPr lang="en-GB" sz="4000" dirty="0" smtClean="0">
                <a:solidFill>
                  <a:srgbClr val="566579"/>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Lingkungan</a:t>
            </a:r>
            <a:r>
              <a:rPr lang="en-GB" sz="4000" b="1" dirty="0" smtClean="0">
                <a:solidFill>
                  <a:srgbClr val="EE795B"/>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Strategis</a:t>
            </a:r>
            <a:r>
              <a:rPr lang="en-GB" sz="4000" b="1" dirty="0" smtClean="0">
                <a:solidFill>
                  <a:srgbClr val="EE795B"/>
                </a:solidFill>
                <a:latin typeface="Trebuchet MS"/>
                <a:ea typeface="Trebuchet MS"/>
                <a:cs typeface="Trebuchet MS"/>
                <a:sym typeface="Trebuchet MS"/>
              </a:rPr>
              <a:t> Indonesia</a:t>
            </a:r>
            <a:endParaRPr lang="en-GB" sz="4000" b="1" dirty="0">
              <a:solidFill>
                <a:srgbClr val="EE795B"/>
              </a:solidFill>
              <a:latin typeface="Trebuchet MS"/>
              <a:ea typeface="Trebuchet MS"/>
              <a:cs typeface="Trebuchet MS"/>
              <a:sym typeface="Trebuchet MS"/>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6811" y="1124382"/>
            <a:ext cx="5497107" cy="529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28600" y="1295400"/>
            <a:ext cx="4191000" cy="1146775"/>
          </a:xfrm>
          <a:prstGeom prst="rect">
            <a:avLst/>
          </a:prstGeom>
        </p:spPr>
        <p:txBody>
          <a:bodyPr wrap="square" lIns="38405" tIns="19202" rIns="38405" bIns="19202">
            <a:spAutoFit/>
          </a:bodyPr>
          <a:lstStyle/>
          <a:p>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mp</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t</a:t>
            </a:r>
            <a:r>
              <a:rPr lang="en-US" dirty="0">
                <a:latin typeface="Arial" panose="020B0604020202020204" pitchFamily="34" charset="0"/>
                <a:ea typeface="Arial" panose="020B0604020202020204" pitchFamily="34" charset="0"/>
              </a:rPr>
              <a:t> le</a:t>
            </a:r>
            <a:r>
              <a:rPr lang="en-US" spc="-4" dirty="0">
                <a:latin typeface="Arial" panose="020B0604020202020204" pitchFamily="34" charset="0"/>
                <a:ea typeface="Arial" panose="020B0604020202020204" pitchFamily="34" charset="0"/>
              </a:rPr>
              <a:t>v</a:t>
            </a:r>
            <a:r>
              <a:rPr lang="en-US" spc="2" dirty="0">
                <a:latin typeface="Arial" panose="020B0604020202020204" pitchFamily="34" charset="0"/>
                <a:ea typeface="Arial" panose="020B0604020202020204" pitchFamily="34" charset="0"/>
              </a:rPr>
              <a:t>e</a:t>
            </a:r>
            <a:r>
              <a:rPr lang="en-US" dirty="0">
                <a:latin typeface="Arial" panose="020B0604020202020204" pitchFamily="34" charset="0"/>
                <a:ea typeface="Arial" panose="020B0604020202020204" pitchFamily="34" charset="0"/>
              </a:rPr>
              <a:t>l</a:t>
            </a:r>
            <a:r>
              <a:rPr lang="en-US" spc="-19"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l</a:t>
            </a:r>
            <a:r>
              <a:rPr lang="en-US" spc="-2" dirty="0" err="1">
                <a:latin typeface="Arial" panose="020B0604020202020204" pitchFamily="34" charset="0"/>
                <a:ea typeface="Arial" panose="020B0604020202020204" pitchFamily="34" charset="0"/>
              </a:rPr>
              <a:t>i</a:t>
            </a:r>
            <a:r>
              <a:rPr lang="en-US" spc="6"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g</a:t>
            </a:r>
            <a:r>
              <a:rPr lang="en-US"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un</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n</a:t>
            </a:r>
            <a:r>
              <a:rPr lang="en-US" spc="-17"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strat</a:t>
            </a:r>
            <a:r>
              <a:rPr lang="en-US" spc="-2" dirty="0" err="1">
                <a:latin typeface="Arial" panose="020B0604020202020204" pitchFamily="34" charset="0"/>
                <a:ea typeface="Arial" panose="020B0604020202020204" pitchFamily="34" charset="0"/>
              </a:rPr>
              <a:t>eg</a:t>
            </a:r>
            <a:r>
              <a:rPr lang="en-US" dirty="0" err="1">
                <a:latin typeface="Arial" panose="020B0604020202020204" pitchFamily="34" charset="0"/>
                <a:ea typeface="Arial" panose="020B0604020202020204" pitchFamily="34" charset="0"/>
              </a:rPr>
              <a:t>is</a:t>
            </a:r>
            <a:r>
              <a:rPr lang="en-US" spc="-11" dirty="0">
                <a:latin typeface="Arial" panose="020B0604020202020204" pitchFamily="34" charset="0"/>
                <a:ea typeface="Arial" panose="020B0604020202020204" pitchFamily="34" charset="0"/>
              </a:rPr>
              <a:t> </a:t>
            </a:r>
            <a:r>
              <a:rPr lang="en-US" spc="-4" dirty="0">
                <a:latin typeface="Arial" panose="020B0604020202020204" pitchFamily="34" charset="0"/>
                <a:ea typeface="Arial" panose="020B0604020202020204" pitchFamily="34" charset="0"/>
              </a:rPr>
              <a:t>y</a:t>
            </a:r>
            <a:r>
              <a:rPr lang="en-US" spc="2" dirty="0">
                <a:latin typeface="Arial" panose="020B0604020202020204" pitchFamily="34" charset="0"/>
                <a:ea typeface="Arial" panose="020B0604020202020204" pitchFamily="34" charset="0"/>
              </a:rPr>
              <a:t>an</a:t>
            </a:r>
            <a:r>
              <a:rPr lang="en-US" dirty="0">
                <a:latin typeface="Arial" panose="020B0604020202020204" pitchFamily="34" charset="0"/>
                <a:ea typeface="Arial" panose="020B0604020202020204" pitchFamily="34" charset="0"/>
              </a:rPr>
              <a:t>g</a:t>
            </a:r>
            <a:r>
              <a:rPr lang="en-US" spc="-21"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dapa</a:t>
            </a:r>
            <a:r>
              <a:rPr lang="en-US" dirty="0" err="1">
                <a:latin typeface="Arial" panose="020B0604020202020204" pitchFamily="34" charset="0"/>
                <a:ea typeface="Arial" panose="020B0604020202020204" pitchFamily="34" charset="0"/>
              </a:rPr>
              <a:t>t</a:t>
            </a:r>
            <a:r>
              <a:rPr lang="en-US" spc="-17"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m</a:t>
            </a:r>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m</a:t>
            </a:r>
            <a:r>
              <a:rPr lang="en-US" spc="-2" dirty="0" err="1">
                <a:latin typeface="Arial" panose="020B0604020202020204" pitchFamily="34" charset="0"/>
                <a:ea typeface="Arial" panose="020B0604020202020204" pitchFamily="34" charset="0"/>
              </a:rPr>
              <a:t>pe</a:t>
            </a:r>
            <a:r>
              <a:rPr lang="en-US" spc="2"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ru</a:t>
            </a:r>
            <a:r>
              <a:rPr lang="en-US" spc="2" dirty="0" err="1">
                <a:latin typeface="Arial" panose="020B0604020202020204" pitchFamily="34" charset="0"/>
                <a:ea typeface="Arial" panose="020B0604020202020204" pitchFamily="34" charset="0"/>
              </a:rPr>
              <a:t>h</a:t>
            </a:r>
            <a:r>
              <a:rPr lang="en-US" dirty="0" err="1">
                <a:latin typeface="Arial" panose="020B0604020202020204" pitchFamily="34" charset="0"/>
                <a:ea typeface="Arial" panose="020B0604020202020204" pitchFamily="34" charset="0"/>
              </a:rPr>
              <a:t>i</a:t>
            </a:r>
            <a:r>
              <a:rPr lang="en-US" spc="-19"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sia</a:t>
            </a:r>
            <a:r>
              <a:rPr lang="en-US" spc="2" dirty="0" err="1">
                <a:latin typeface="Arial" panose="020B0604020202020204" pitchFamily="34" charset="0"/>
                <a:ea typeface="Arial" panose="020B0604020202020204" pitchFamily="34" charset="0"/>
              </a:rPr>
              <a:t>p</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n</a:t>
            </a:r>
            <a:r>
              <a:rPr lang="en-US" spc="-17" dirty="0">
                <a:latin typeface="Arial" panose="020B0604020202020204" pitchFamily="34" charset="0"/>
                <a:ea typeface="Arial" panose="020B0604020202020204" pitchFamily="34" charset="0"/>
              </a:rPr>
              <a:t> </a:t>
            </a:r>
            <a:r>
              <a:rPr lang="en-US" dirty="0" smtClean="0">
                <a:latin typeface="Arial" panose="020B0604020202020204" pitchFamily="34" charset="0"/>
                <a:ea typeface="Arial" panose="020B0604020202020204" pitchFamily="34" charset="0"/>
              </a:rPr>
              <a:t>PNS </a:t>
            </a:r>
            <a:r>
              <a:rPr lang="en-US" dirty="0" err="1" smtClean="0">
                <a:latin typeface="Arial" panose="020B0604020202020204" pitchFamily="34" charset="0"/>
                <a:ea typeface="Arial" panose="020B0604020202020204" pitchFamily="34" charset="0"/>
              </a:rPr>
              <a:t>menurut</a:t>
            </a:r>
            <a:r>
              <a:rPr lang="en-US" spc="8"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U</a:t>
            </a:r>
            <a:r>
              <a:rPr lang="en-US" spc="-2" dirty="0" err="1">
                <a:latin typeface="Arial" panose="020B0604020202020204" pitchFamily="34" charset="0"/>
                <a:ea typeface="Arial" panose="020B0604020202020204" pitchFamily="34" charset="0"/>
              </a:rPr>
              <a:t>r</a:t>
            </a:r>
            <a:r>
              <a:rPr lang="en-US" dirty="0" err="1">
                <a:latin typeface="Arial" panose="020B0604020202020204" pitchFamily="34" charset="0"/>
                <a:ea typeface="Arial" panose="020B0604020202020204" pitchFamily="34" charset="0"/>
              </a:rPr>
              <a:t>ie</a:t>
            </a:r>
            <a:r>
              <a:rPr lang="en-US" spc="8"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Br</a:t>
            </a:r>
            <a:r>
              <a:rPr lang="en-US" spc="-4" dirty="0" err="1">
                <a:latin typeface="Arial" panose="020B0604020202020204" pitchFamily="34" charset="0"/>
                <a:ea typeface="Arial" panose="020B0604020202020204" pitchFamily="34" charset="0"/>
              </a:rPr>
              <a:t>o</a:t>
            </a:r>
            <a:r>
              <a:rPr lang="en-US" dirty="0" err="1">
                <a:latin typeface="Arial" panose="020B0604020202020204" pitchFamily="34" charset="0"/>
                <a:ea typeface="Arial" panose="020B0604020202020204" pitchFamily="34" charset="0"/>
              </a:rPr>
              <a:t>f</a:t>
            </a:r>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b</a:t>
            </a:r>
            <a:r>
              <a:rPr lang="en-US" dirty="0" err="1">
                <a:latin typeface="Arial" panose="020B0604020202020204" pitchFamily="34" charset="0"/>
                <a:ea typeface="Arial" panose="020B0604020202020204" pitchFamily="34" charset="0"/>
              </a:rPr>
              <a:t>re</a:t>
            </a:r>
            <a:r>
              <a:rPr lang="en-US" spc="2"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ne</a:t>
            </a:r>
            <a:r>
              <a:rPr lang="en-US" dirty="0" err="1">
                <a:latin typeface="Arial" panose="020B0604020202020204" pitchFamily="34" charset="0"/>
                <a:ea typeface="Arial" panose="020B0604020202020204" pitchFamily="34" charset="0"/>
              </a:rPr>
              <a:t>r</a:t>
            </a:r>
            <a:r>
              <a:rPr lang="en-US" spc="4"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P</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r</a:t>
            </a:r>
            <a:r>
              <a:rPr lang="en-US" spc="-2" dirty="0" err="1">
                <a:latin typeface="Arial" panose="020B0604020202020204" pitchFamily="34" charset="0"/>
                <a:ea typeface="Arial" panose="020B0604020202020204" pitchFamily="34" charset="0"/>
              </a:rPr>
              <a:t>r</a:t>
            </a:r>
            <a:r>
              <a:rPr lang="en-US" spc="2" dirty="0" err="1">
                <a:latin typeface="Arial" panose="020B0604020202020204" pitchFamily="34" charset="0"/>
                <a:ea typeface="Arial" panose="020B0604020202020204" pitchFamily="34" charset="0"/>
              </a:rPr>
              <a:t>o</a:t>
            </a:r>
            <a:r>
              <a:rPr lang="en-US" spc="4" dirty="0" err="1">
                <a:latin typeface="Arial" panose="020B0604020202020204" pitchFamily="34" charset="0"/>
                <a:ea typeface="Arial" panose="020B0604020202020204" pitchFamily="34" charset="0"/>
              </a:rPr>
              <a:t>n</a:t>
            </a:r>
            <a:r>
              <a:rPr lang="en-US" dirty="0">
                <a:latin typeface="Arial" panose="020B0604020202020204" pitchFamily="34" charset="0"/>
                <a:ea typeface="Arial" panose="020B0604020202020204" pitchFamily="34" charset="0"/>
              </a:rPr>
              <a:t>,</a:t>
            </a:r>
            <a:r>
              <a:rPr lang="en-US" spc="8" dirty="0">
                <a:latin typeface="Arial" panose="020B0604020202020204" pitchFamily="34" charset="0"/>
                <a:ea typeface="Arial" panose="020B0604020202020204" pitchFamily="34" charset="0"/>
              </a:rPr>
              <a:t> </a:t>
            </a:r>
            <a:r>
              <a:rPr lang="en-US" dirty="0">
                <a:latin typeface="Arial" panose="020B0604020202020204" pitchFamily="34" charset="0"/>
                <a:ea typeface="Arial" panose="020B0604020202020204" pitchFamily="34" charset="0"/>
              </a:rPr>
              <a:t>N.C.,</a:t>
            </a:r>
            <a:r>
              <a:rPr lang="en-US" spc="4" dirty="0">
                <a:latin typeface="Arial" panose="020B0604020202020204" pitchFamily="34" charset="0"/>
                <a:ea typeface="Arial" panose="020B0604020202020204" pitchFamily="34" charset="0"/>
              </a:rPr>
              <a:t> </a:t>
            </a:r>
            <a:r>
              <a:rPr lang="en-US" spc="2" dirty="0">
                <a:latin typeface="Arial" panose="020B0604020202020204" pitchFamily="34" charset="0"/>
                <a:ea typeface="Arial" panose="020B0604020202020204" pitchFamily="34" charset="0"/>
              </a:rPr>
              <a:t>20</a:t>
            </a:r>
            <a:r>
              <a:rPr lang="en-US" spc="-2" dirty="0">
                <a:latin typeface="Arial" panose="020B0604020202020204" pitchFamily="34" charset="0"/>
                <a:ea typeface="Arial" panose="020B0604020202020204" pitchFamily="34" charset="0"/>
              </a:rPr>
              <a:t>1</a:t>
            </a:r>
            <a:r>
              <a:rPr lang="en-US" spc="2" dirty="0">
                <a:latin typeface="Arial" panose="020B0604020202020204" pitchFamily="34" charset="0"/>
                <a:ea typeface="Arial" panose="020B0604020202020204" pitchFamily="34" charset="0"/>
              </a:rPr>
              <a:t>7</a:t>
            </a:r>
            <a:r>
              <a:rPr lang="en-US" dirty="0" smtClean="0">
                <a:latin typeface="Arial" panose="020B0604020202020204" pitchFamily="34" charset="0"/>
                <a:ea typeface="Arial" panose="020B0604020202020204" pitchFamily="34" charset="0"/>
              </a:rPr>
              <a:t>)</a:t>
            </a:r>
            <a:endParaRPr lang="en-AU" dirty="0"/>
          </a:p>
        </p:txBody>
      </p:sp>
      <p:sp>
        <p:nvSpPr>
          <p:cNvPr id="6" name="Rectangle 5"/>
          <p:cNvSpPr/>
          <p:nvPr/>
        </p:nvSpPr>
        <p:spPr>
          <a:xfrm>
            <a:off x="228600" y="4800600"/>
            <a:ext cx="4114800" cy="1731550"/>
          </a:xfrm>
          <a:prstGeom prst="rect">
            <a:avLst/>
          </a:prstGeom>
        </p:spPr>
        <p:txBody>
          <a:bodyPr wrap="square" lIns="38405" tIns="19202" rIns="38405" bIns="19202">
            <a:spAutoFit/>
          </a:bodyPr>
          <a:lstStyle/>
          <a:p>
            <a:r>
              <a:rPr lang="en-US" dirty="0" err="1"/>
              <a:t>fokus</a:t>
            </a:r>
            <a:r>
              <a:rPr lang="en-US" dirty="0"/>
              <a:t> </a:t>
            </a:r>
            <a:r>
              <a:rPr lang="en-US" dirty="0" err="1"/>
              <a:t>perhatian</a:t>
            </a:r>
            <a:r>
              <a:rPr lang="en-US" dirty="0"/>
              <a:t> </a:t>
            </a:r>
            <a:r>
              <a:rPr lang="en-US" dirty="0" err="1"/>
              <a:t>adalah</a:t>
            </a:r>
            <a:r>
              <a:rPr lang="en-US" dirty="0"/>
              <a:t> </a:t>
            </a:r>
            <a:r>
              <a:rPr lang="en-US" dirty="0" err="1"/>
              <a:t>mulai</a:t>
            </a:r>
            <a:r>
              <a:rPr lang="en-US" dirty="0"/>
              <a:t> </a:t>
            </a:r>
            <a:r>
              <a:rPr lang="en-US" dirty="0" err="1"/>
              <a:t>membenahi</a:t>
            </a:r>
            <a:r>
              <a:rPr lang="en-US" dirty="0"/>
              <a:t> </a:t>
            </a:r>
            <a:r>
              <a:rPr lang="en-US" dirty="0" err="1"/>
              <a:t>diri</a:t>
            </a:r>
            <a:r>
              <a:rPr lang="en-US" dirty="0"/>
              <a:t> </a:t>
            </a:r>
            <a:r>
              <a:rPr lang="en-US" dirty="0" err="1"/>
              <a:t>dengan</a:t>
            </a:r>
            <a:r>
              <a:rPr lang="en-US" dirty="0"/>
              <a:t> </a:t>
            </a:r>
            <a:r>
              <a:rPr lang="en-US" dirty="0" err="1"/>
              <a:t>segala</a:t>
            </a:r>
            <a:r>
              <a:rPr lang="en-US" dirty="0"/>
              <a:t> </a:t>
            </a:r>
            <a:r>
              <a:rPr lang="en-US" dirty="0" err="1"/>
              <a:t>kemampuan</a:t>
            </a:r>
            <a:r>
              <a:rPr lang="en-US" dirty="0"/>
              <a:t>, </a:t>
            </a:r>
            <a:r>
              <a:rPr lang="en-US" dirty="0" err="1"/>
              <a:t>kemudian</a:t>
            </a:r>
            <a:r>
              <a:rPr lang="en-US" dirty="0"/>
              <a:t> </a:t>
            </a:r>
            <a:r>
              <a:rPr lang="en-US" dirty="0" err="1"/>
              <a:t>mengembangkan</a:t>
            </a:r>
            <a:r>
              <a:rPr lang="en-US" dirty="0"/>
              <a:t> </a:t>
            </a:r>
            <a:r>
              <a:rPr lang="en-US" dirty="0" err="1"/>
              <a:t>berbagai</a:t>
            </a:r>
            <a:r>
              <a:rPr lang="en-US" dirty="0"/>
              <a:t> </a:t>
            </a:r>
            <a:r>
              <a:rPr lang="en-US" dirty="0" err="1"/>
              <a:t>potensi</a:t>
            </a:r>
            <a:r>
              <a:rPr lang="en-US" dirty="0"/>
              <a:t> yang </a:t>
            </a:r>
            <a:r>
              <a:rPr lang="en-US" dirty="0" err="1"/>
              <a:t>dimiliki</a:t>
            </a:r>
            <a:r>
              <a:rPr lang="en-US" dirty="0"/>
              <a:t> </a:t>
            </a:r>
            <a:r>
              <a:rPr lang="en-US" dirty="0" err="1"/>
              <a:t>dengan</a:t>
            </a:r>
            <a:r>
              <a:rPr lang="en-US" dirty="0"/>
              <a:t> </a:t>
            </a:r>
            <a:r>
              <a:rPr lang="en-US" dirty="0" err="1"/>
              <a:t>memperhatikan</a:t>
            </a:r>
            <a:r>
              <a:rPr lang="en-US" dirty="0"/>
              <a:t> </a:t>
            </a:r>
            <a:r>
              <a:rPr lang="en-US" sz="2000" b="1" dirty="0"/>
              <a:t>modal </a:t>
            </a:r>
            <a:r>
              <a:rPr lang="en-US" sz="2000" b="1" dirty="0" err="1"/>
              <a:t>insani</a:t>
            </a:r>
            <a:r>
              <a:rPr lang="en-US" sz="2000" b="1" dirty="0"/>
              <a:t> </a:t>
            </a:r>
            <a:endParaRPr lang="en-AU" sz="2000" b="1" dirty="0"/>
          </a:p>
        </p:txBody>
      </p:sp>
      <p:cxnSp>
        <p:nvCxnSpPr>
          <p:cNvPr id="5" name="Straight Connector 4"/>
          <p:cNvCxnSpPr/>
          <p:nvPr/>
        </p:nvCxnSpPr>
        <p:spPr>
          <a:xfrm flipH="1">
            <a:off x="4114800" y="4699591"/>
            <a:ext cx="2130797" cy="1396409"/>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39269"/>
      </p:ext>
    </p:ext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 y="5"/>
            <a:ext cx="9146722" cy="1325563"/>
          </a:xfrm>
        </p:spPr>
        <p:txBody>
          <a:bodyPr>
            <a:normAutofit/>
          </a:bodyPr>
          <a:lstStyle/>
          <a:p>
            <a:r>
              <a:rPr lang="en-US" b="1" dirty="0" smtClean="0"/>
              <a:t>MODAL INSANI DALAM MENGHADAPI PERUBAHAN LINGKUNGAN STRATEGIS</a:t>
            </a:r>
            <a:endParaRPr lang="en-US" b="1" dirty="0"/>
          </a:p>
        </p:txBody>
      </p:sp>
      <p:sp>
        <p:nvSpPr>
          <p:cNvPr id="3" name="Content Placeholder 2"/>
          <p:cNvSpPr>
            <a:spLocks noGrp="1"/>
          </p:cNvSpPr>
          <p:nvPr>
            <p:ph idx="1"/>
          </p:nvPr>
        </p:nvSpPr>
        <p:spPr>
          <a:xfrm>
            <a:off x="119743" y="1702932"/>
            <a:ext cx="8893628" cy="4959124"/>
          </a:xfrm>
        </p:spPr>
        <p:txBody>
          <a:bodyPr>
            <a:normAutofit fontScale="85000" lnSpcReduction="20000"/>
          </a:bodyPr>
          <a:lstStyle/>
          <a:p>
            <a:pPr marL="465138" indent="-465138" algn="just"/>
            <a:r>
              <a:rPr lang="en-US" sz="3000" dirty="0" err="1" smtClean="0"/>
              <a:t>Memberikan</a:t>
            </a:r>
            <a:r>
              <a:rPr lang="en-US" sz="3000" dirty="0" smtClean="0"/>
              <a:t> </a:t>
            </a:r>
            <a:r>
              <a:rPr lang="en-US" sz="3000" dirty="0" err="1" smtClean="0"/>
              <a:t>penguatan</a:t>
            </a:r>
            <a:r>
              <a:rPr lang="en-US" sz="3000" dirty="0" smtClean="0"/>
              <a:t> </a:t>
            </a:r>
            <a:r>
              <a:rPr lang="en-US" sz="3000" dirty="0" err="1" smtClean="0"/>
              <a:t>terhadap</a:t>
            </a:r>
            <a:r>
              <a:rPr lang="en-US" sz="3000" dirty="0" smtClean="0"/>
              <a:t> </a:t>
            </a:r>
            <a:r>
              <a:rPr lang="id-ID" sz="3000" i="1" dirty="0" smtClean="0"/>
              <a:t>human </a:t>
            </a:r>
            <a:r>
              <a:rPr lang="id-ID" sz="3000" i="1" dirty="0"/>
              <a:t>capital </a:t>
            </a:r>
            <a:r>
              <a:rPr lang="id-ID" sz="3000" i="1" dirty="0" smtClean="0"/>
              <a:t>concept</a:t>
            </a:r>
            <a:r>
              <a:rPr lang="id-ID" sz="3000" dirty="0" smtClean="0"/>
              <a:t> </a:t>
            </a:r>
            <a:r>
              <a:rPr lang="en-US" sz="3000" dirty="0" smtClean="0"/>
              <a:t>yang </a:t>
            </a:r>
            <a:r>
              <a:rPr lang="id-ID" sz="3000" dirty="0" smtClean="0"/>
              <a:t>intinya </a:t>
            </a:r>
            <a:r>
              <a:rPr lang="id-ID" sz="3000" dirty="0"/>
              <a:t>menganggap bahwa manusia merupakan suatu bentuk modal yang tercermin dalam bentuk pengetahuan, gagasan (ide), kreativitas, keterampilan, dan produktivitas </a:t>
            </a:r>
            <a:r>
              <a:rPr lang="id-ID" sz="3000" dirty="0" smtClean="0"/>
              <a:t>kerja. </a:t>
            </a:r>
            <a:endParaRPr lang="en-US" sz="3000" dirty="0"/>
          </a:p>
          <a:p>
            <a:pPr marL="465138" indent="-465138" algn="just"/>
            <a:r>
              <a:rPr lang="en-US" sz="3000" dirty="0" err="1" smtClean="0"/>
              <a:t>Pentingnya</a:t>
            </a:r>
            <a:r>
              <a:rPr lang="en-US" sz="3000" dirty="0" smtClean="0"/>
              <a:t> m</a:t>
            </a:r>
            <a:r>
              <a:rPr lang="id-ID" sz="3000" dirty="0" smtClean="0"/>
              <a:t>odal </a:t>
            </a:r>
            <a:r>
              <a:rPr lang="id-ID" sz="3000" dirty="0"/>
              <a:t>manusia </a:t>
            </a:r>
            <a:r>
              <a:rPr lang="en-US" sz="3000" dirty="0" err="1" smtClean="0"/>
              <a:t>sebagai</a:t>
            </a:r>
            <a:r>
              <a:rPr lang="en-US" sz="3000" dirty="0" smtClean="0"/>
              <a:t> </a:t>
            </a:r>
            <a:r>
              <a:rPr lang="id-ID" sz="3000" dirty="0" smtClean="0"/>
              <a:t>komponen </a:t>
            </a:r>
            <a:r>
              <a:rPr lang="id-ID" sz="3000" dirty="0"/>
              <a:t>yang sangat penting di dalam </a:t>
            </a:r>
            <a:r>
              <a:rPr lang="id-ID" sz="3000" dirty="0" smtClean="0"/>
              <a:t>kehidupan berorganisasi, bermasyarakat berbangsa dan bernegara</a:t>
            </a:r>
            <a:endParaRPr lang="en-US" sz="3000" dirty="0" smtClean="0"/>
          </a:p>
          <a:p>
            <a:pPr marL="465138" indent="-465138" algn="just"/>
            <a:r>
              <a:rPr lang="en-US" sz="3000" dirty="0" err="1" smtClean="0"/>
              <a:t>Menjelaskan</a:t>
            </a:r>
            <a:r>
              <a:rPr lang="en-US" sz="3000" dirty="0" smtClean="0"/>
              <a:t> 6 </a:t>
            </a:r>
            <a:r>
              <a:rPr lang="id-ID" sz="3000" dirty="0" smtClean="0"/>
              <a:t>komponen modal </a:t>
            </a:r>
            <a:r>
              <a:rPr lang="en-US" sz="3000" dirty="0" err="1" smtClean="0"/>
              <a:t>insani</a:t>
            </a:r>
            <a:r>
              <a:rPr lang="id-ID" sz="3000" dirty="0" smtClean="0"/>
              <a:t>, yakni</a:t>
            </a:r>
            <a:r>
              <a:rPr lang="en-US" sz="3000" dirty="0" smtClean="0"/>
              <a:t> modal</a:t>
            </a:r>
            <a:r>
              <a:rPr lang="id-ID" sz="3000" dirty="0" smtClean="0"/>
              <a:t>: </a:t>
            </a:r>
            <a:r>
              <a:rPr lang="id-ID" sz="3000" dirty="0"/>
              <a:t>(1) </a:t>
            </a:r>
            <a:r>
              <a:rPr lang="id-ID" sz="3000" dirty="0" smtClean="0"/>
              <a:t>intelektual</a:t>
            </a:r>
            <a:r>
              <a:rPr lang="id-ID" sz="3000" dirty="0"/>
              <a:t>; (2) </a:t>
            </a:r>
            <a:r>
              <a:rPr lang="id-ID" sz="3000" dirty="0" smtClean="0"/>
              <a:t>emosional</a:t>
            </a:r>
            <a:r>
              <a:rPr lang="id-ID" sz="3000" dirty="0"/>
              <a:t>; (3) </a:t>
            </a:r>
            <a:r>
              <a:rPr lang="id-ID" sz="3000" dirty="0" smtClean="0"/>
              <a:t>sosial</a:t>
            </a:r>
            <a:r>
              <a:rPr lang="id-ID" sz="3000" dirty="0"/>
              <a:t>; (4) </a:t>
            </a:r>
            <a:r>
              <a:rPr lang="id-ID" sz="3000" dirty="0" smtClean="0"/>
              <a:t>ketabahan</a:t>
            </a:r>
            <a:r>
              <a:rPr lang="id-ID" sz="3000" dirty="0"/>
              <a:t>, (5) </a:t>
            </a:r>
            <a:r>
              <a:rPr lang="id-ID" sz="3000" dirty="0" smtClean="0"/>
              <a:t>moral</a:t>
            </a:r>
            <a:r>
              <a:rPr lang="id-ID" sz="3000" dirty="0"/>
              <a:t>; dan (6) </a:t>
            </a:r>
            <a:r>
              <a:rPr lang="id-ID" sz="3000" dirty="0" smtClean="0"/>
              <a:t>kesehatan</a:t>
            </a:r>
            <a:r>
              <a:rPr lang="en-US" sz="3000" dirty="0" smtClean="0"/>
              <a:t>; yang </a:t>
            </a:r>
            <a:r>
              <a:rPr lang="en-US" sz="3000" dirty="0" err="1" smtClean="0"/>
              <a:t>diharapkan</a:t>
            </a:r>
            <a:r>
              <a:rPr lang="en-US" sz="3000" dirty="0" smtClean="0"/>
              <a:t> </a:t>
            </a:r>
            <a:r>
              <a:rPr lang="en-US" sz="3000" dirty="0" err="1" smtClean="0"/>
              <a:t>dipahami</a:t>
            </a:r>
            <a:r>
              <a:rPr lang="en-US" sz="3000" dirty="0" smtClean="0"/>
              <a:t> </a:t>
            </a:r>
            <a:r>
              <a:rPr lang="en-US" sz="3000" dirty="0" err="1" smtClean="0"/>
              <a:t>dan</a:t>
            </a:r>
            <a:r>
              <a:rPr lang="en-US" sz="3000" dirty="0" smtClean="0"/>
              <a:t> </a:t>
            </a:r>
            <a:r>
              <a:rPr lang="en-US" sz="3000" dirty="0" err="1" smtClean="0"/>
              <a:t>ditunjukan</a:t>
            </a:r>
            <a:r>
              <a:rPr lang="en-US" sz="3000" dirty="0" smtClean="0"/>
              <a:t> </a:t>
            </a:r>
            <a:r>
              <a:rPr lang="en-US" sz="3000" dirty="0" err="1" smtClean="0"/>
              <a:t>sebagai</a:t>
            </a:r>
            <a:r>
              <a:rPr lang="en-US" sz="3000" dirty="0" smtClean="0"/>
              <a:t> </a:t>
            </a:r>
            <a:r>
              <a:rPr lang="en-US" sz="3000" dirty="0" err="1" smtClean="0"/>
              <a:t>pemicu</a:t>
            </a:r>
            <a:r>
              <a:rPr lang="en-US" sz="3000" dirty="0" smtClean="0"/>
              <a:t> </a:t>
            </a:r>
            <a:r>
              <a:rPr lang="en-US" sz="3000" dirty="0" err="1" smtClean="0"/>
              <a:t>peningkatan</a:t>
            </a:r>
            <a:r>
              <a:rPr lang="en-US" sz="3000" dirty="0" smtClean="0"/>
              <a:t> </a:t>
            </a:r>
            <a:r>
              <a:rPr lang="id-ID" sz="3000" dirty="0" smtClean="0"/>
              <a:t>kinerja </a:t>
            </a:r>
            <a:r>
              <a:rPr lang="en-US" sz="3000" dirty="0" smtClean="0"/>
              <a:t>PNS </a:t>
            </a:r>
            <a:r>
              <a:rPr lang="id-ID" sz="3000" dirty="0" smtClean="0"/>
              <a:t>sebagai </a:t>
            </a:r>
            <a:r>
              <a:rPr lang="id-ID" sz="3000" dirty="0"/>
              <a:t>pelayan </a:t>
            </a:r>
            <a:r>
              <a:rPr lang="id-ID" sz="3000" dirty="0" smtClean="0"/>
              <a:t>masyarakat.</a:t>
            </a:r>
            <a:endParaRPr lang="en-US" sz="3000" dirty="0"/>
          </a:p>
        </p:txBody>
      </p:sp>
      <p:sp>
        <p:nvSpPr>
          <p:cNvPr id="5" name="Slide Number Placeholder 4"/>
          <p:cNvSpPr>
            <a:spLocks noGrp="1"/>
          </p:cNvSpPr>
          <p:nvPr>
            <p:ph type="sldNum" sz="quarter" idx="12"/>
          </p:nvPr>
        </p:nvSpPr>
        <p:spPr/>
        <p:txBody>
          <a:bodyPr/>
          <a:lstStyle/>
          <a:p>
            <a:fld id="{4B978FAF-8DD8-4819-9891-0747FA05A252}" type="slidenum">
              <a:rPr lang="en-US" smtClean="0"/>
              <a:pPr/>
              <a:t>21</a:t>
            </a:fld>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26012202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Freeform 22"/>
          <p:cNvSpPr>
            <a:spLocks noChangeArrowheads="1"/>
          </p:cNvSpPr>
          <p:nvPr/>
        </p:nvSpPr>
        <p:spPr bwMode="auto">
          <a:xfrm>
            <a:off x="4659908" y="3127191"/>
            <a:ext cx="811000" cy="417949"/>
          </a:xfrm>
          <a:custGeom>
            <a:avLst/>
            <a:gdLst>
              <a:gd name="T0" fmla="*/ 433 w 2239"/>
              <a:gd name="T1" fmla="*/ 869 h 870"/>
              <a:gd name="T2" fmla="*/ 433 w 2239"/>
              <a:gd name="T3" fmla="*/ 869 h 870"/>
              <a:gd name="T4" fmla="*/ 433 w 2239"/>
              <a:gd name="T5" fmla="*/ 666 h 870"/>
              <a:gd name="T6" fmla="*/ 534 w 2239"/>
              <a:gd name="T7" fmla="*/ 666 h 870"/>
              <a:gd name="T8" fmla="*/ 534 w 2239"/>
              <a:gd name="T9" fmla="*/ 869 h 870"/>
              <a:gd name="T10" fmla="*/ 1733 w 2239"/>
              <a:gd name="T11" fmla="*/ 869 h 870"/>
              <a:gd name="T12" fmla="*/ 1733 w 2239"/>
              <a:gd name="T13" fmla="*/ 666 h 870"/>
              <a:gd name="T14" fmla="*/ 1814 w 2239"/>
              <a:gd name="T15" fmla="*/ 666 h 870"/>
              <a:gd name="T16" fmla="*/ 1814 w 2239"/>
              <a:gd name="T17" fmla="*/ 869 h 870"/>
              <a:gd name="T18" fmla="*/ 2238 w 2239"/>
              <a:gd name="T19" fmla="*/ 869 h 870"/>
              <a:gd name="T20" fmla="*/ 2238 w 2239"/>
              <a:gd name="T21" fmla="*/ 293 h 870"/>
              <a:gd name="T22" fmla="*/ 2238 w 2239"/>
              <a:gd name="T23" fmla="*/ 284 h 870"/>
              <a:gd name="T24" fmla="*/ 1966 w 2239"/>
              <a:gd name="T25" fmla="*/ 0 h 870"/>
              <a:gd name="T26" fmla="*/ 270 w 2239"/>
              <a:gd name="T27" fmla="*/ 0 h 870"/>
              <a:gd name="T28" fmla="*/ 0 w 2239"/>
              <a:gd name="T29" fmla="*/ 284 h 870"/>
              <a:gd name="T30" fmla="*/ 0 w 2239"/>
              <a:gd name="T31" fmla="*/ 293 h 870"/>
              <a:gd name="T32" fmla="*/ 0 w 2239"/>
              <a:gd name="T33" fmla="*/ 869 h 870"/>
              <a:gd name="T34" fmla="*/ 433 w 2239"/>
              <a:gd name="T35" fmla="*/ 869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9" h="870">
                <a:moveTo>
                  <a:pt x="433" y="869"/>
                </a:moveTo>
                <a:lnTo>
                  <a:pt x="433" y="869"/>
                </a:lnTo>
                <a:cubicBezTo>
                  <a:pt x="433" y="666"/>
                  <a:pt x="433" y="666"/>
                  <a:pt x="433" y="666"/>
                </a:cubicBezTo>
                <a:cubicBezTo>
                  <a:pt x="534" y="666"/>
                  <a:pt x="534" y="666"/>
                  <a:pt x="534" y="666"/>
                </a:cubicBezTo>
                <a:cubicBezTo>
                  <a:pt x="534" y="869"/>
                  <a:pt x="534" y="869"/>
                  <a:pt x="534" y="869"/>
                </a:cubicBezTo>
                <a:cubicBezTo>
                  <a:pt x="1733" y="869"/>
                  <a:pt x="1733" y="869"/>
                  <a:pt x="1733" y="869"/>
                </a:cubicBezTo>
                <a:cubicBezTo>
                  <a:pt x="1733" y="666"/>
                  <a:pt x="1733" y="666"/>
                  <a:pt x="1733" y="666"/>
                </a:cubicBezTo>
                <a:cubicBezTo>
                  <a:pt x="1814" y="666"/>
                  <a:pt x="1814" y="666"/>
                  <a:pt x="1814" y="666"/>
                </a:cubicBezTo>
                <a:cubicBezTo>
                  <a:pt x="1814" y="869"/>
                  <a:pt x="1814" y="869"/>
                  <a:pt x="1814" y="869"/>
                </a:cubicBezTo>
                <a:cubicBezTo>
                  <a:pt x="2238" y="869"/>
                  <a:pt x="2238" y="869"/>
                  <a:pt x="2238" y="869"/>
                </a:cubicBezTo>
                <a:cubicBezTo>
                  <a:pt x="2238" y="293"/>
                  <a:pt x="2238" y="293"/>
                  <a:pt x="2238" y="293"/>
                </a:cubicBezTo>
                <a:lnTo>
                  <a:pt x="2238" y="284"/>
                </a:lnTo>
                <a:cubicBezTo>
                  <a:pt x="2238" y="132"/>
                  <a:pt x="2116" y="0"/>
                  <a:pt x="1966" y="0"/>
                </a:cubicBezTo>
                <a:cubicBezTo>
                  <a:pt x="270" y="0"/>
                  <a:pt x="270" y="0"/>
                  <a:pt x="270" y="0"/>
                </a:cubicBezTo>
                <a:cubicBezTo>
                  <a:pt x="130" y="0"/>
                  <a:pt x="9" y="132"/>
                  <a:pt x="0" y="284"/>
                </a:cubicBezTo>
                <a:lnTo>
                  <a:pt x="0" y="293"/>
                </a:lnTo>
                <a:cubicBezTo>
                  <a:pt x="0" y="869"/>
                  <a:pt x="0" y="869"/>
                  <a:pt x="0" y="869"/>
                </a:cubicBezTo>
                <a:cubicBezTo>
                  <a:pt x="433" y="869"/>
                  <a:pt x="433" y="869"/>
                  <a:pt x="433" y="869"/>
                </a:cubicBezTo>
              </a:path>
            </a:pathLst>
          </a:custGeom>
          <a:solidFill>
            <a:srgbClr val="40A2E6"/>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3" name="Shape 187"/>
          <p:cNvSpPr txBox="1">
            <a:spLocks/>
          </p:cNvSpPr>
          <p:nvPr/>
        </p:nvSpPr>
        <p:spPr>
          <a:xfrm>
            <a:off x="116918" y="106850"/>
            <a:ext cx="6676483"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smtClean="0">
                <a:solidFill>
                  <a:srgbClr val="566579"/>
                </a:solidFill>
                <a:latin typeface="Trebuchet MS"/>
                <a:ea typeface="Trebuchet MS"/>
                <a:cs typeface="Trebuchet MS"/>
                <a:sym typeface="Trebuchet MS"/>
              </a:rPr>
              <a:t>Modal </a:t>
            </a:r>
            <a:r>
              <a:rPr lang="en-GB" b="1" dirty="0" err="1" smtClean="0">
                <a:solidFill>
                  <a:srgbClr val="EE795B"/>
                </a:solidFill>
                <a:latin typeface="Trebuchet MS"/>
                <a:ea typeface="Trebuchet MS"/>
                <a:cs typeface="Trebuchet MS"/>
                <a:sym typeface="Trebuchet MS"/>
              </a:rPr>
              <a:t>Insani</a:t>
            </a:r>
            <a:endParaRPr lang="en-GB" b="1" dirty="0">
              <a:solidFill>
                <a:srgbClr val="EE795B"/>
              </a:solidFill>
              <a:latin typeface="Trebuchet MS"/>
              <a:ea typeface="Trebuchet MS"/>
              <a:cs typeface="Trebuchet MS"/>
              <a:sym typeface="Trebuchet MS"/>
            </a:endParaRPr>
          </a:p>
        </p:txBody>
      </p:sp>
      <p:sp>
        <p:nvSpPr>
          <p:cNvPr id="2" name="Rectangle 1"/>
          <p:cNvSpPr/>
          <p:nvPr/>
        </p:nvSpPr>
        <p:spPr>
          <a:xfrm>
            <a:off x="349770" y="928865"/>
            <a:ext cx="8634338" cy="869776"/>
          </a:xfrm>
          <a:prstGeom prst="rect">
            <a:avLst/>
          </a:prstGeom>
        </p:spPr>
        <p:txBody>
          <a:bodyPr wrap="square" lIns="38405" tIns="19202" rIns="38405" bIns="19202">
            <a:spAutoFit/>
          </a:bodyPr>
          <a:lstStyle/>
          <a:p>
            <a:r>
              <a:rPr lang="en-US" spc="-4"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o</a:t>
            </a:r>
            <a:r>
              <a:rPr lang="en-US" spc="-2" dirty="0" err="1">
                <a:latin typeface="Arial" panose="020B0604020202020204" pitchFamily="34" charset="0"/>
                <a:ea typeface="Arial" panose="020B0604020202020204" pitchFamily="34" charset="0"/>
              </a:rPr>
              <a:t>n</a:t>
            </a:r>
            <a:r>
              <a:rPr lang="en-US" dirty="0" err="1" smtClean="0">
                <a:latin typeface="Arial" panose="020B0604020202020204" pitchFamily="34" charset="0"/>
                <a:ea typeface="Arial" panose="020B0604020202020204" pitchFamily="34" charset="0"/>
              </a:rPr>
              <a:t>s</a:t>
            </a:r>
            <a:r>
              <a:rPr lang="en-US" spc="2" dirty="0" err="1">
                <a:latin typeface="Arial" panose="020B0604020202020204" pitchFamily="34" charset="0"/>
                <a:ea typeface="Arial" panose="020B0604020202020204" pitchFamily="34" charset="0"/>
              </a:rPr>
              <a:t>e</a:t>
            </a:r>
            <a:r>
              <a:rPr lang="en-US" dirty="0" err="1" smtClean="0">
                <a:latin typeface="Arial" panose="020B0604020202020204" pitchFamily="34" charset="0"/>
                <a:ea typeface="Arial" panose="020B0604020202020204" pitchFamily="34" charset="0"/>
              </a:rPr>
              <a:t>p</a:t>
            </a:r>
            <a:r>
              <a:rPr lang="en-US" spc="-6"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ini</a:t>
            </a:r>
            <a:r>
              <a:rPr lang="en-US" spc="-8"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pa</a:t>
            </a:r>
            <a:r>
              <a:rPr lang="en-US" spc="-2" dirty="0" err="1">
                <a:latin typeface="Arial" panose="020B0604020202020204" pitchFamily="34" charset="0"/>
                <a:ea typeface="Arial" panose="020B0604020202020204" pitchFamily="34" charset="0"/>
              </a:rPr>
              <a:t>d</a:t>
            </a:r>
            <a:r>
              <a:rPr lang="en-US" dirty="0" err="1">
                <a:latin typeface="Arial" panose="020B0604020202020204" pitchFamily="34" charset="0"/>
                <a:ea typeface="Arial" panose="020B0604020202020204" pitchFamily="34" charset="0"/>
              </a:rPr>
              <a:t>a</a:t>
            </a:r>
            <a:r>
              <a:rPr lang="en-US" spc="-6"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in</a:t>
            </a:r>
            <a:r>
              <a:rPr lang="en-US" spc="2" dirty="0" err="1">
                <a:latin typeface="Arial" panose="020B0604020202020204" pitchFamily="34" charset="0"/>
                <a:ea typeface="Arial" panose="020B0604020202020204" pitchFamily="34" charset="0"/>
              </a:rPr>
              <a:t>t</a:t>
            </a:r>
            <a:r>
              <a:rPr lang="en-US" dirty="0" err="1">
                <a:latin typeface="Arial" panose="020B0604020202020204" pitchFamily="34" charset="0"/>
                <a:ea typeface="Arial" panose="020B0604020202020204" pitchFamily="34" charset="0"/>
              </a:rPr>
              <a:t>in</a:t>
            </a:r>
            <a:r>
              <a:rPr lang="en-US" spc="-4" dirty="0" err="1">
                <a:latin typeface="Arial" panose="020B0604020202020204" pitchFamily="34" charset="0"/>
                <a:ea typeface="Arial" panose="020B0604020202020204" pitchFamily="34" charset="0"/>
              </a:rPr>
              <a:t>y</a:t>
            </a:r>
            <a:r>
              <a:rPr lang="en-US" dirty="0" err="1">
                <a:latin typeface="Arial" panose="020B0604020202020204" pitchFamily="34" charset="0"/>
                <a:ea typeface="Arial" panose="020B0604020202020204" pitchFamily="34" charset="0"/>
              </a:rPr>
              <a:t>a</a:t>
            </a:r>
            <a:r>
              <a:rPr lang="en-US" spc="-6"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m</a:t>
            </a:r>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an</a:t>
            </a:r>
            <a:r>
              <a:rPr lang="en-US" spc="-2" dirty="0" err="1">
                <a:latin typeface="Arial" panose="020B0604020202020204" pitchFamily="34" charset="0"/>
                <a:ea typeface="Arial" panose="020B0604020202020204" pitchFamily="34" charset="0"/>
              </a:rPr>
              <a:t>gg</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p</a:t>
            </a:r>
            <a:r>
              <a:rPr lang="en-US" spc="-6"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bah</a:t>
            </a:r>
            <a:r>
              <a:rPr lang="en-US" spc="-6" dirty="0" err="1">
                <a:latin typeface="Arial" panose="020B0604020202020204" pitchFamily="34" charset="0"/>
                <a:ea typeface="Arial" panose="020B0604020202020204" pitchFamily="34" charset="0"/>
              </a:rPr>
              <a:t>w</a:t>
            </a:r>
            <a:r>
              <a:rPr lang="en-US" dirty="0" err="1">
                <a:latin typeface="Arial" panose="020B0604020202020204" pitchFamily="34" charset="0"/>
                <a:ea typeface="Arial" panose="020B0604020202020204" pitchFamily="34" charset="0"/>
              </a:rPr>
              <a:t>a</a:t>
            </a:r>
            <a:r>
              <a:rPr lang="en-US"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ma</a:t>
            </a:r>
            <a:r>
              <a:rPr lang="en-US" spc="-2" dirty="0" err="1">
                <a:latin typeface="Arial" panose="020B0604020202020204" pitchFamily="34" charset="0"/>
                <a:ea typeface="Arial" panose="020B0604020202020204" pitchFamily="34" charset="0"/>
              </a:rPr>
              <a:t>n</a:t>
            </a:r>
            <a:r>
              <a:rPr lang="en-US" spc="2" dirty="0" err="1">
                <a:latin typeface="Arial" panose="020B0604020202020204" pitchFamily="34" charset="0"/>
                <a:ea typeface="Arial" panose="020B0604020202020204" pitchFamily="34" charset="0"/>
              </a:rPr>
              <a:t>u</a:t>
            </a:r>
            <a:r>
              <a:rPr lang="en-US" dirty="0" err="1">
                <a:latin typeface="Arial" panose="020B0604020202020204" pitchFamily="34" charset="0"/>
                <a:ea typeface="Arial" panose="020B0604020202020204" pitchFamily="34" charset="0"/>
              </a:rPr>
              <a:t>sia</a:t>
            </a:r>
            <a:r>
              <a:rPr lang="en-US"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me</a:t>
            </a:r>
            <a:r>
              <a:rPr lang="en-US" dirty="0" err="1">
                <a:latin typeface="Arial" panose="020B0604020202020204" pitchFamily="34" charset="0"/>
                <a:ea typeface="Arial" panose="020B0604020202020204" pitchFamily="34" charset="0"/>
              </a:rPr>
              <a:t>r</a:t>
            </a:r>
            <a:r>
              <a:rPr lang="en-US" spc="-4" dirty="0" err="1">
                <a:latin typeface="Arial" panose="020B0604020202020204" pitchFamily="34" charset="0"/>
                <a:ea typeface="Arial" panose="020B0604020202020204" pitchFamily="34" charset="0"/>
              </a:rPr>
              <a:t>u</a:t>
            </a:r>
            <a:r>
              <a:rPr lang="en-US" spc="2" dirty="0" err="1">
                <a:latin typeface="Arial" panose="020B0604020202020204" pitchFamily="34" charset="0"/>
                <a:ea typeface="Arial" panose="020B0604020202020204" pitchFamily="34" charset="0"/>
              </a:rPr>
              <a:t>pa</a:t>
            </a:r>
            <a:r>
              <a:rPr lang="en-US"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n</a:t>
            </a:r>
            <a:r>
              <a:rPr lang="en-US" spc="6" dirty="0">
                <a:latin typeface="Arial" panose="020B0604020202020204" pitchFamily="34" charset="0"/>
                <a:ea typeface="Arial" panose="020B0604020202020204" pitchFamily="34" charset="0"/>
              </a:rPr>
              <a:t> </a:t>
            </a:r>
            <a:r>
              <a:rPr lang="en-US" spc="-4" dirty="0" err="1">
                <a:latin typeface="Arial" panose="020B0604020202020204" pitchFamily="34" charset="0"/>
                <a:ea typeface="Arial" panose="020B0604020202020204" pitchFamily="34" charset="0"/>
              </a:rPr>
              <a:t>s</a:t>
            </a:r>
            <a:r>
              <a:rPr lang="en-US" spc="2" dirty="0" err="1">
                <a:latin typeface="Arial" panose="020B0604020202020204" pitchFamily="34" charset="0"/>
                <a:ea typeface="Arial" panose="020B0604020202020204" pitchFamily="34" charset="0"/>
              </a:rPr>
              <a:t>ua</a:t>
            </a:r>
            <a:r>
              <a:rPr lang="en-US" dirty="0" err="1">
                <a:latin typeface="Arial" panose="020B0604020202020204" pitchFamily="34" charset="0"/>
                <a:ea typeface="Arial" panose="020B0604020202020204" pitchFamily="34" charset="0"/>
              </a:rPr>
              <a:t>tu</a:t>
            </a:r>
            <a:r>
              <a:rPr lang="en-US" spc="2"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b</a:t>
            </a:r>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n</a:t>
            </a:r>
            <a:r>
              <a:rPr lang="en-US"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u</a:t>
            </a:r>
            <a:r>
              <a:rPr lang="en-US" dirty="0" err="1">
                <a:latin typeface="Arial" panose="020B0604020202020204" pitchFamily="34" charset="0"/>
                <a:ea typeface="Arial" panose="020B0604020202020204" pitchFamily="34" charset="0"/>
              </a:rPr>
              <a:t>k</a:t>
            </a:r>
            <a:r>
              <a:rPr lang="en-US" dirty="0">
                <a:latin typeface="Arial" panose="020B0604020202020204" pitchFamily="34" charset="0"/>
                <a:ea typeface="Arial" panose="020B0604020202020204" pitchFamily="34" charset="0"/>
              </a:rPr>
              <a:t> </a:t>
            </a:r>
            <a:r>
              <a:rPr lang="en-US" spc="-2" dirty="0">
                <a:latin typeface="Arial" panose="020B0604020202020204" pitchFamily="34" charset="0"/>
                <a:ea typeface="Arial" panose="020B0604020202020204" pitchFamily="34" charset="0"/>
              </a:rPr>
              <a:t>m</a:t>
            </a:r>
            <a:r>
              <a:rPr lang="en-US" spc="2" dirty="0">
                <a:latin typeface="Arial" panose="020B0604020202020204" pitchFamily="34" charset="0"/>
                <a:ea typeface="Arial" panose="020B0604020202020204" pitchFamily="34" charset="0"/>
              </a:rPr>
              <a:t>oda</a:t>
            </a:r>
            <a:r>
              <a:rPr lang="en-US" dirty="0">
                <a:latin typeface="Arial" panose="020B0604020202020204" pitchFamily="34" charset="0"/>
                <a:ea typeface="Arial" panose="020B0604020202020204" pitchFamily="34" charset="0"/>
              </a:rPr>
              <a:t>l</a:t>
            </a:r>
            <a:r>
              <a:rPr lang="en-US" spc="17" dirty="0">
                <a:latin typeface="Arial" panose="020B0604020202020204" pitchFamily="34" charset="0"/>
                <a:ea typeface="Arial" panose="020B0604020202020204" pitchFamily="34" charset="0"/>
              </a:rPr>
              <a:t> </a:t>
            </a:r>
            <a:r>
              <a:rPr lang="en-US" spc="-4" dirty="0">
                <a:latin typeface="Arial" panose="020B0604020202020204" pitchFamily="34" charset="0"/>
                <a:ea typeface="Arial" panose="020B0604020202020204" pitchFamily="34" charset="0"/>
              </a:rPr>
              <a:t>y</a:t>
            </a:r>
            <a:r>
              <a:rPr lang="en-US" spc="2" dirty="0">
                <a:latin typeface="Arial" panose="020B0604020202020204" pitchFamily="34" charset="0"/>
                <a:ea typeface="Arial" panose="020B0604020202020204" pitchFamily="34" charset="0"/>
              </a:rPr>
              <a:t>a</a:t>
            </a:r>
            <a:r>
              <a:rPr lang="en-US" spc="-2" dirty="0">
                <a:latin typeface="Arial" panose="020B0604020202020204" pitchFamily="34" charset="0"/>
                <a:ea typeface="Arial" panose="020B0604020202020204" pitchFamily="34" charset="0"/>
              </a:rPr>
              <a:t>n</a:t>
            </a:r>
            <a:r>
              <a:rPr lang="en-US" dirty="0">
                <a:latin typeface="Arial" panose="020B0604020202020204" pitchFamily="34" charset="0"/>
                <a:ea typeface="Arial" panose="020B0604020202020204" pitchFamily="34" charset="0"/>
              </a:rPr>
              <a:t>g</a:t>
            </a:r>
            <a:r>
              <a:rPr lang="en-US" spc="2"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rcer</a:t>
            </a:r>
            <a:r>
              <a:rPr lang="en-US" spc="2" dirty="0" err="1">
                <a:latin typeface="Arial" panose="020B0604020202020204" pitchFamily="34" charset="0"/>
                <a:ea typeface="Arial" panose="020B0604020202020204" pitchFamily="34" charset="0"/>
              </a:rPr>
              <a:t>m</a:t>
            </a:r>
            <a:r>
              <a:rPr lang="en-US" dirty="0" err="1">
                <a:latin typeface="Arial" panose="020B0604020202020204" pitchFamily="34" charset="0"/>
                <a:ea typeface="Arial" panose="020B0604020202020204" pitchFamily="34" charset="0"/>
              </a:rPr>
              <a:t>in</a:t>
            </a:r>
            <a:r>
              <a:rPr lang="en-US" spc="6"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d</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l</a:t>
            </a:r>
            <a:r>
              <a:rPr lang="en-US" spc="-4"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m</a:t>
            </a:r>
            <a:r>
              <a:rPr lang="en-US" spc="8"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b</a:t>
            </a:r>
            <a:r>
              <a:rPr lang="en-US" spc="2" dirty="0" err="1">
                <a:latin typeface="Arial" panose="020B0604020202020204" pitchFamily="34" charset="0"/>
                <a:ea typeface="Arial" panose="020B0604020202020204" pitchFamily="34" charset="0"/>
              </a:rPr>
              <a:t>e</a:t>
            </a:r>
            <a:r>
              <a:rPr lang="en-US" spc="-2" dirty="0" err="1">
                <a:latin typeface="Arial" panose="020B0604020202020204" pitchFamily="34" charset="0"/>
                <a:ea typeface="Arial" panose="020B0604020202020204" pitchFamily="34" charset="0"/>
              </a:rPr>
              <a:t>n</a:t>
            </a:r>
            <a:r>
              <a:rPr lang="en-US"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u</a:t>
            </a:r>
            <a:r>
              <a:rPr lang="en-US" dirty="0" err="1">
                <a:latin typeface="Arial" panose="020B0604020202020204" pitchFamily="34" charset="0"/>
                <a:ea typeface="Arial" panose="020B0604020202020204" pitchFamily="34" charset="0"/>
              </a:rPr>
              <a:t>k</a:t>
            </a:r>
            <a:r>
              <a:rPr lang="en-US" spc="4"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p</a:t>
            </a:r>
            <a:r>
              <a:rPr lang="en-US" spc="2" dirty="0" err="1">
                <a:latin typeface="Arial" panose="020B0604020202020204" pitchFamily="34" charset="0"/>
                <a:ea typeface="Arial" panose="020B0604020202020204" pitchFamily="34" charset="0"/>
              </a:rPr>
              <a:t>en</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a</a:t>
            </a:r>
            <a:r>
              <a:rPr lang="en-US" spc="2" dirty="0" err="1">
                <a:latin typeface="Arial" panose="020B0604020202020204" pitchFamily="34" charset="0"/>
                <a:ea typeface="Arial" panose="020B0604020202020204" pitchFamily="34" charset="0"/>
              </a:rPr>
              <a:t>hu</a:t>
            </a:r>
            <a:r>
              <a:rPr lang="en-US" spc="-2" dirty="0" err="1">
                <a:latin typeface="Arial" panose="020B0604020202020204" pitchFamily="34" charset="0"/>
                <a:ea typeface="Arial" panose="020B0604020202020204" pitchFamily="34" charset="0"/>
              </a:rPr>
              <a:t>a</a:t>
            </a:r>
            <a:r>
              <a:rPr lang="en-US" spc="2" dirty="0" err="1">
                <a:latin typeface="Arial" panose="020B0604020202020204" pitchFamily="34" charset="0"/>
                <a:ea typeface="Arial" panose="020B0604020202020204" pitchFamily="34" charset="0"/>
              </a:rPr>
              <a:t>n</a:t>
            </a:r>
            <a:r>
              <a:rPr lang="en-US"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a</a:t>
            </a:r>
            <a:r>
              <a:rPr lang="en-US" spc="-2" dirty="0" err="1">
                <a:latin typeface="Arial" panose="020B0604020202020204" pitchFamily="34" charset="0"/>
                <a:ea typeface="Arial" panose="020B0604020202020204" pitchFamily="34" charset="0"/>
              </a:rPr>
              <a:t>g</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s</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n</a:t>
            </a:r>
            <a:r>
              <a:rPr lang="en-US" spc="2" dirty="0">
                <a:latin typeface="Arial" panose="020B0604020202020204" pitchFamily="34" charset="0"/>
                <a:ea typeface="Arial" panose="020B0604020202020204" pitchFamily="34" charset="0"/>
              </a:rPr>
              <a:t> </a:t>
            </a:r>
            <a:r>
              <a:rPr lang="en-US" dirty="0">
                <a:latin typeface="Arial" panose="020B0604020202020204" pitchFamily="34" charset="0"/>
                <a:ea typeface="Arial" panose="020B0604020202020204" pitchFamily="34" charset="0"/>
              </a:rPr>
              <a:t>(</a:t>
            </a:r>
            <a:r>
              <a:rPr lang="en-US" spc="-2" dirty="0">
                <a:latin typeface="Arial" panose="020B0604020202020204" pitchFamily="34" charset="0"/>
                <a:ea typeface="Arial" panose="020B0604020202020204" pitchFamily="34" charset="0"/>
              </a:rPr>
              <a:t>i</a:t>
            </a:r>
            <a:r>
              <a:rPr lang="en-US" spc="2" dirty="0">
                <a:latin typeface="Arial" panose="020B0604020202020204" pitchFamily="34" charset="0"/>
                <a:ea typeface="Arial" panose="020B0604020202020204" pitchFamily="34" charset="0"/>
              </a:rPr>
              <a:t>de)</a:t>
            </a:r>
            <a:r>
              <a:rPr lang="en-US" dirty="0">
                <a:latin typeface="Arial" panose="020B0604020202020204" pitchFamily="34" charset="0"/>
                <a:ea typeface="Arial" panose="020B0604020202020204" pitchFamily="34" charset="0"/>
              </a:rPr>
              <a:t>,</a:t>
            </a:r>
            <a:r>
              <a:rPr lang="en-US" spc="2"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kre</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ti</a:t>
            </a:r>
            <a:r>
              <a:rPr lang="en-US" spc="-4" dirty="0" err="1">
                <a:latin typeface="Arial" panose="020B0604020202020204" pitchFamily="34" charset="0"/>
                <a:ea typeface="Arial" panose="020B0604020202020204" pitchFamily="34" charset="0"/>
              </a:rPr>
              <a:t>v</a:t>
            </a:r>
            <a:r>
              <a:rPr lang="en-US" dirty="0" err="1">
                <a:latin typeface="Arial" panose="020B0604020202020204" pitchFamily="34" charset="0"/>
                <a:ea typeface="Arial" panose="020B0604020202020204" pitchFamily="34" charset="0"/>
              </a:rPr>
              <a:t>i</a:t>
            </a:r>
            <a:r>
              <a:rPr lang="en-US" spc="4"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s</a:t>
            </a:r>
            <a:r>
              <a:rPr lang="en-US" dirty="0">
                <a:latin typeface="Arial" panose="020B0604020202020204" pitchFamily="34" charset="0"/>
                <a:ea typeface="Arial" panose="020B0604020202020204" pitchFamily="34" charset="0"/>
              </a:rPr>
              <a:t>,</a:t>
            </a:r>
            <a:r>
              <a:rPr lang="en-US" spc="2"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e</a:t>
            </a:r>
            <a:r>
              <a:rPr lang="en-US" spc="-4" dirty="0" err="1">
                <a:latin typeface="Arial" panose="020B0604020202020204" pitchFamily="34" charset="0"/>
                <a:ea typeface="Arial" panose="020B0604020202020204" pitchFamily="34" charset="0"/>
              </a:rPr>
              <a:t>t</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r</a:t>
            </a:r>
            <a:r>
              <a:rPr lang="en-US" spc="-4" dirty="0" err="1">
                <a:latin typeface="Arial" panose="020B0604020202020204" pitchFamily="34" charset="0"/>
                <a:ea typeface="Arial" panose="020B0604020202020204" pitchFamily="34" charset="0"/>
              </a:rPr>
              <a:t>a</a:t>
            </a:r>
            <a:r>
              <a:rPr lang="en-US" spc="8" dirty="0" err="1">
                <a:latin typeface="Arial" panose="020B0604020202020204" pitchFamily="34" charset="0"/>
                <a:ea typeface="Arial" panose="020B0604020202020204" pitchFamily="34" charset="0"/>
              </a:rPr>
              <a:t>m</a:t>
            </a:r>
            <a:r>
              <a:rPr lang="en-US" spc="2" dirty="0" err="1">
                <a:latin typeface="Arial" panose="020B0604020202020204" pitchFamily="34" charset="0"/>
                <a:ea typeface="Arial" panose="020B0604020202020204" pitchFamily="34" charset="0"/>
              </a:rPr>
              <a:t>p</a:t>
            </a:r>
            <a:r>
              <a:rPr lang="en-US" dirty="0" err="1">
                <a:latin typeface="Arial" panose="020B0604020202020204" pitchFamily="34" charset="0"/>
                <a:ea typeface="Arial" panose="020B0604020202020204" pitchFamily="34" charset="0"/>
              </a:rPr>
              <a:t>i</a:t>
            </a:r>
            <a:r>
              <a:rPr lang="en-US" spc="-2" dirty="0" err="1">
                <a:latin typeface="Arial" panose="020B0604020202020204" pitchFamily="34" charset="0"/>
                <a:ea typeface="Arial" panose="020B0604020202020204" pitchFamily="34" charset="0"/>
              </a:rPr>
              <a:t>l</a:t>
            </a:r>
            <a:r>
              <a:rPr lang="en-US" spc="2" dirty="0" err="1">
                <a:latin typeface="Arial" panose="020B0604020202020204" pitchFamily="34" charset="0"/>
                <a:ea typeface="Arial" panose="020B0604020202020204" pitchFamily="34" charset="0"/>
              </a:rPr>
              <a:t>an</a:t>
            </a:r>
            <a:r>
              <a:rPr lang="en-US" dirty="0">
                <a:latin typeface="Arial" panose="020B0604020202020204" pitchFamily="34" charset="0"/>
                <a:ea typeface="Arial" panose="020B0604020202020204" pitchFamily="34" charset="0"/>
              </a:rPr>
              <a:t>,</a:t>
            </a:r>
            <a:r>
              <a:rPr lang="en-US" spc="-4"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d</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n</a:t>
            </a:r>
            <a:r>
              <a:rPr lang="en-US" spc="-2" dirty="0">
                <a:latin typeface="Arial" panose="020B0604020202020204" pitchFamily="34" charset="0"/>
                <a:ea typeface="Arial" panose="020B0604020202020204" pitchFamily="34" charset="0"/>
              </a:rPr>
              <a:t> </a:t>
            </a:r>
            <a:r>
              <a:rPr lang="en-US" spc="2" dirty="0" err="1">
                <a:latin typeface="Arial" panose="020B0604020202020204" pitchFamily="34" charset="0"/>
                <a:ea typeface="Arial" panose="020B0604020202020204" pitchFamily="34" charset="0"/>
              </a:rPr>
              <a:t>p</a:t>
            </a:r>
            <a:r>
              <a:rPr lang="en-US" dirty="0" err="1">
                <a:latin typeface="Arial" panose="020B0604020202020204" pitchFamily="34" charset="0"/>
                <a:ea typeface="Arial" panose="020B0604020202020204" pitchFamily="34" charset="0"/>
              </a:rPr>
              <a:t>ro</a:t>
            </a:r>
            <a:r>
              <a:rPr lang="en-US" spc="2" dirty="0" err="1">
                <a:latin typeface="Arial" panose="020B0604020202020204" pitchFamily="34" charset="0"/>
                <a:ea typeface="Arial" panose="020B0604020202020204" pitchFamily="34" charset="0"/>
              </a:rPr>
              <a:t>du</a:t>
            </a:r>
            <a:r>
              <a:rPr lang="en-US" dirty="0" err="1">
                <a:latin typeface="Arial" panose="020B0604020202020204" pitchFamily="34" charset="0"/>
                <a:ea typeface="Arial" panose="020B0604020202020204" pitchFamily="34" charset="0"/>
              </a:rPr>
              <a:t>kti</a:t>
            </a:r>
            <a:r>
              <a:rPr lang="en-US" spc="-4" dirty="0" err="1">
                <a:latin typeface="Arial" panose="020B0604020202020204" pitchFamily="34" charset="0"/>
                <a:ea typeface="Arial" panose="020B0604020202020204" pitchFamily="34" charset="0"/>
              </a:rPr>
              <a:t>v</a:t>
            </a:r>
            <a:r>
              <a:rPr lang="en-US" dirty="0" err="1">
                <a:latin typeface="Arial" panose="020B0604020202020204" pitchFamily="34" charset="0"/>
                <a:ea typeface="Arial" panose="020B0604020202020204" pitchFamily="34" charset="0"/>
              </a:rPr>
              <a:t>it</a:t>
            </a:r>
            <a:r>
              <a:rPr lang="en-US" spc="2" dirty="0" err="1">
                <a:latin typeface="Arial" panose="020B0604020202020204" pitchFamily="34" charset="0"/>
                <a:ea typeface="Arial" panose="020B0604020202020204" pitchFamily="34" charset="0"/>
              </a:rPr>
              <a:t>a</a:t>
            </a:r>
            <a:r>
              <a:rPr lang="en-US" dirty="0" err="1">
                <a:latin typeface="Arial" panose="020B0604020202020204" pitchFamily="34" charset="0"/>
                <a:ea typeface="Arial" panose="020B0604020202020204" pitchFamily="34" charset="0"/>
              </a:rPr>
              <a:t>s</a:t>
            </a:r>
            <a:r>
              <a:rPr lang="en-US" dirty="0">
                <a:latin typeface="Arial" panose="020B0604020202020204" pitchFamily="34" charset="0"/>
                <a:ea typeface="Arial" panose="020B0604020202020204" pitchFamily="34" charset="0"/>
              </a:rPr>
              <a:t> </a:t>
            </a:r>
            <a:r>
              <a:rPr lang="en-US" dirty="0" err="1">
                <a:latin typeface="Arial" panose="020B0604020202020204" pitchFamily="34" charset="0"/>
                <a:ea typeface="Arial" panose="020B0604020202020204" pitchFamily="34" charset="0"/>
              </a:rPr>
              <a:t>k</a:t>
            </a:r>
            <a:r>
              <a:rPr lang="en-US" spc="2" dirty="0" err="1">
                <a:latin typeface="Arial" panose="020B0604020202020204" pitchFamily="34" charset="0"/>
                <a:ea typeface="Arial" panose="020B0604020202020204" pitchFamily="34" charset="0"/>
              </a:rPr>
              <a:t>e</a:t>
            </a:r>
            <a:r>
              <a:rPr lang="en-US" dirty="0" err="1">
                <a:latin typeface="Arial" panose="020B0604020202020204" pitchFamily="34" charset="0"/>
                <a:ea typeface="Arial" panose="020B0604020202020204" pitchFamily="34" charset="0"/>
              </a:rPr>
              <a:t>r</a:t>
            </a:r>
            <a:r>
              <a:rPr lang="en-US" spc="-2" dirty="0" err="1">
                <a:latin typeface="Arial" panose="020B0604020202020204" pitchFamily="34" charset="0"/>
                <a:ea typeface="Arial" panose="020B0604020202020204" pitchFamily="34" charset="0"/>
              </a:rPr>
              <a:t>j</a:t>
            </a:r>
            <a:r>
              <a:rPr lang="en-US" spc="2" dirty="0" err="1">
                <a:latin typeface="Arial" panose="020B0604020202020204" pitchFamily="34" charset="0"/>
                <a:ea typeface="Arial" panose="020B0604020202020204" pitchFamily="34" charset="0"/>
              </a:rPr>
              <a:t>a</a:t>
            </a:r>
            <a:endParaRPr lang="en-AU" dirty="0"/>
          </a:p>
        </p:txBody>
      </p:sp>
      <p:sp>
        <p:nvSpPr>
          <p:cNvPr id="55" name="Freeform 17"/>
          <p:cNvSpPr>
            <a:spLocks noChangeArrowheads="1"/>
          </p:cNvSpPr>
          <p:nvPr/>
        </p:nvSpPr>
        <p:spPr bwMode="auto">
          <a:xfrm>
            <a:off x="4659909" y="5451497"/>
            <a:ext cx="814199" cy="251622"/>
          </a:xfrm>
          <a:custGeom>
            <a:avLst/>
            <a:gdLst>
              <a:gd name="T0" fmla="*/ 1128 w 2248"/>
              <a:gd name="T1" fmla="*/ 0 h 526"/>
              <a:gd name="T2" fmla="*/ 1128 w 2248"/>
              <a:gd name="T3" fmla="*/ 0 h 526"/>
              <a:gd name="T4" fmla="*/ 0 w 2248"/>
              <a:gd name="T5" fmla="*/ 263 h 526"/>
              <a:gd name="T6" fmla="*/ 1128 w 2248"/>
              <a:gd name="T7" fmla="*/ 525 h 526"/>
              <a:gd name="T8" fmla="*/ 2247 w 2248"/>
              <a:gd name="T9" fmla="*/ 263 h 526"/>
              <a:gd name="T10" fmla="*/ 1733 w 2248"/>
              <a:gd name="T11" fmla="*/ 40 h 526"/>
              <a:gd name="T12" fmla="*/ 1733 w 2248"/>
              <a:gd name="T13" fmla="*/ 60 h 526"/>
              <a:gd name="T14" fmla="*/ 1733 w 2248"/>
              <a:gd name="T15" fmla="*/ 60 h 526"/>
              <a:gd name="T16" fmla="*/ 1472 w 2248"/>
              <a:gd name="T17" fmla="*/ 292 h 526"/>
              <a:gd name="T18" fmla="*/ 1220 w 2248"/>
              <a:gd name="T19" fmla="*/ 60 h 526"/>
              <a:gd name="T20" fmla="*/ 1220 w 2248"/>
              <a:gd name="T21" fmla="*/ 0 h 526"/>
              <a:gd name="T22" fmla="*/ 1128 w 2248"/>
              <a:gd name="T23"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8" h="526">
                <a:moveTo>
                  <a:pt x="1128" y="0"/>
                </a:moveTo>
                <a:lnTo>
                  <a:pt x="1128" y="0"/>
                </a:lnTo>
                <a:cubicBezTo>
                  <a:pt x="503" y="0"/>
                  <a:pt x="0" y="121"/>
                  <a:pt x="0" y="263"/>
                </a:cubicBezTo>
                <a:cubicBezTo>
                  <a:pt x="0" y="404"/>
                  <a:pt x="503" y="525"/>
                  <a:pt x="1128" y="525"/>
                </a:cubicBezTo>
                <a:cubicBezTo>
                  <a:pt x="1744" y="525"/>
                  <a:pt x="2247" y="404"/>
                  <a:pt x="2247" y="263"/>
                </a:cubicBezTo>
                <a:cubicBezTo>
                  <a:pt x="2247" y="172"/>
                  <a:pt x="2035" y="91"/>
                  <a:pt x="1733" y="40"/>
                </a:cubicBezTo>
                <a:cubicBezTo>
                  <a:pt x="1733" y="60"/>
                  <a:pt x="1733" y="60"/>
                  <a:pt x="1733" y="60"/>
                </a:cubicBezTo>
                <a:lnTo>
                  <a:pt x="1733" y="60"/>
                </a:lnTo>
                <a:cubicBezTo>
                  <a:pt x="1733" y="192"/>
                  <a:pt x="1613" y="292"/>
                  <a:pt x="1472" y="292"/>
                </a:cubicBezTo>
                <a:cubicBezTo>
                  <a:pt x="1329" y="292"/>
                  <a:pt x="1220" y="192"/>
                  <a:pt x="1220" y="60"/>
                </a:cubicBezTo>
                <a:cubicBezTo>
                  <a:pt x="1220" y="0"/>
                  <a:pt x="1220" y="0"/>
                  <a:pt x="1220" y="0"/>
                </a:cubicBezTo>
                <a:cubicBezTo>
                  <a:pt x="1189" y="0"/>
                  <a:pt x="1159" y="0"/>
                  <a:pt x="1128" y="0"/>
                </a:cubicBezTo>
              </a:path>
            </a:pathLst>
          </a:custGeom>
          <a:solidFill>
            <a:srgbClr val="FFFFFF">
              <a:lumMod val="8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56" name="Freeform 18"/>
          <p:cNvSpPr>
            <a:spLocks noChangeArrowheads="1"/>
          </p:cNvSpPr>
          <p:nvPr/>
        </p:nvSpPr>
        <p:spPr bwMode="auto">
          <a:xfrm>
            <a:off x="4901449" y="2611152"/>
            <a:ext cx="335917" cy="445669"/>
          </a:xfrm>
          <a:custGeom>
            <a:avLst/>
            <a:gdLst>
              <a:gd name="T0" fmla="*/ 463 w 929"/>
              <a:gd name="T1" fmla="*/ 927 h 928"/>
              <a:gd name="T2" fmla="*/ 463 w 929"/>
              <a:gd name="T3" fmla="*/ 927 h 928"/>
              <a:gd name="T4" fmla="*/ 928 w 929"/>
              <a:gd name="T5" fmla="*/ 465 h 928"/>
              <a:gd name="T6" fmla="*/ 463 w 929"/>
              <a:gd name="T7" fmla="*/ 0 h 928"/>
              <a:gd name="T8" fmla="*/ 0 w 929"/>
              <a:gd name="T9" fmla="*/ 465 h 928"/>
              <a:gd name="T10" fmla="*/ 463 w 929"/>
              <a:gd name="T11" fmla="*/ 927 h 928"/>
            </a:gdLst>
            <a:ahLst/>
            <a:cxnLst>
              <a:cxn ang="0">
                <a:pos x="T0" y="T1"/>
              </a:cxn>
              <a:cxn ang="0">
                <a:pos x="T2" y="T3"/>
              </a:cxn>
              <a:cxn ang="0">
                <a:pos x="T4" y="T5"/>
              </a:cxn>
              <a:cxn ang="0">
                <a:pos x="T6" y="T7"/>
              </a:cxn>
              <a:cxn ang="0">
                <a:pos x="T8" y="T9"/>
              </a:cxn>
              <a:cxn ang="0">
                <a:pos x="T10" y="T11"/>
              </a:cxn>
            </a:cxnLst>
            <a:rect l="0" t="0" r="r" b="b"/>
            <a:pathLst>
              <a:path w="929" h="928">
                <a:moveTo>
                  <a:pt x="463" y="927"/>
                </a:moveTo>
                <a:lnTo>
                  <a:pt x="463" y="927"/>
                </a:lnTo>
                <a:cubicBezTo>
                  <a:pt x="725" y="927"/>
                  <a:pt x="928" y="715"/>
                  <a:pt x="928" y="465"/>
                </a:cubicBezTo>
                <a:cubicBezTo>
                  <a:pt x="928" y="201"/>
                  <a:pt x="725" y="0"/>
                  <a:pt x="463" y="0"/>
                </a:cubicBezTo>
                <a:cubicBezTo>
                  <a:pt x="211" y="0"/>
                  <a:pt x="0" y="201"/>
                  <a:pt x="0" y="465"/>
                </a:cubicBezTo>
                <a:cubicBezTo>
                  <a:pt x="0" y="715"/>
                  <a:pt x="211" y="927"/>
                  <a:pt x="463" y="927"/>
                </a:cubicBezTo>
              </a:path>
            </a:pathLst>
          </a:custGeom>
          <a:solidFill>
            <a:srgbClr val="2ECAA2"/>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57" name="Freeform 19"/>
          <p:cNvSpPr>
            <a:spLocks noChangeArrowheads="1"/>
          </p:cNvSpPr>
          <p:nvPr/>
        </p:nvSpPr>
        <p:spPr bwMode="auto">
          <a:xfrm>
            <a:off x="5318946" y="3589920"/>
            <a:ext cx="151963" cy="622659"/>
          </a:xfrm>
          <a:custGeom>
            <a:avLst/>
            <a:gdLst>
              <a:gd name="T0" fmla="*/ 424 w 425"/>
              <a:gd name="T1" fmla="*/ 1292 h 1293"/>
              <a:gd name="T2" fmla="*/ 424 w 425"/>
              <a:gd name="T3" fmla="*/ 0 h 1293"/>
              <a:gd name="T4" fmla="*/ 0 w 425"/>
              <a:gd name="T5" fmla="*/ 0 h 1293"/>
              <a:gd name="T6" fmla="*/ 0 w 425"/>
              <a:gd name="T7" fmla="*/ 1292 h 1293"/>
              <a:gd name="T8" fmla="*/ 424 w 425"/>
              <a:gd name="T9" fmla="*/ 1292 h 1293"/>
            </a:gdLst>
            <a:ahLst/>
            <a:cxnLst>
              <a:cxn ang="0">
                <a:pos x="T0" y="T1"/>
              </a:cxn>
              <a:cxn ang="0">
                <a:pos x="T2" y="T3"/>
              </a:cxn>
              <a:cxn ang="0">
                <a:pos x="T4" y="T5"/>
              </a:cxn>
              <a:cxn ang="0">
                <a:pos x="T6" y="T7"/>
              </a:cxn>
              <a:cxn ang="0">
                <a:pos x="T8" y="T9"/>
              </a:cxn>
            </a:cxnLst>
            <a:rect l="0" t="0" r="r" b="b"/>
            <a:pathLst>
              <a:path w="425" h="1293">
                <a:moveTo>
                  <a:pt x="424" y="1292"/>
                </a:moveTo>
                <a:lnTo>
                  <a:pt x="424" y="0"/>
                </a:lnTo>
                <a:lnTo>
                  <a:pt x="0" y="0"/>
                </a:lnTo>
                <a:lnTo>
                  <a:pt x="0" y="1292"/>
                </a:lnTo>
                <a:lnTo>
                  <a:pt x="424" y="1292"/>
                </a:lnTo>
              </a:path>
            </a:pathLst>
          </a:custGeom>
          <a:solidFill>
            <a:srgbClr val="119D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58" name="Freeform 20"/>
          <p:cNvSpPr>
            <a:spLocks noChangeArrowheads="1"/>
          </p:cNvSpPr>
          <p:nvPr/>
        </p:nvSpPr>
        <p:spPr bwMode="auto">
          <a:xfrm>
            <a:off x="5318946" y="3589920"/>
            <a:ext cx="151963" cy="622659"/>
          </a:xfrm>
          <a:custGeom>
            <a:avLst/>
            <a:gdLst>
              <a:gd name="T0" fmla="*/ 424 w 425"/>
              <a:gd name="T1" fmla="*/ 1292 h 1293"/>
              <a:gd name="T2" fmla="*/ 424 w 425"/>
              <a:gd name="T3" fmla="*/ 0 h 1293"/>
              <a:gd name="T4" fmla="*/ 0 w 425"/>
              <a:gd name="T5" fmla="*/ 0 h 1293"/>
              <a:gd name="T6" fmla="*/ 0 w 425"/>
              <a:gd name="T7" fmla="*/ 1292 h 1293"/>
              <a:gd name="T8" fmla="*/ 424 w 425"/>
              <a:gd name="T9" fmla="*/ 1292 h 1293"/>
            </a:gdLst>
            <a:ahLst/>
            <a:cxnLst>
              <a:cxn ang="0">
                <a:pos x="T0" y="T1"/>
              </a:cxn>
              <a:cxn ang="0">
                <a:pos x="T2" y="T3"/>
              </a:cxn>
              <a:cxn ang="0">
                <a:pos x="T4" y="T5"/>
              </a:cxn>
              <a:cxn ang="0">
                <a:pos x="T6" y="T7"/>
              </a:cxn>
              <a:cxn ang="0">
                <a:pos x="T8" y="T9"/>
              </a:cxn>
            </a:cxnLst>
            <a:rect l="0" t="0" r="r" b="b"/>
            <a:pathLst>
              <a:path w="425" h="1293">
                <a:moveTo>
                  <a:pt x="424" y="1292"/>
                </a:moveTo>
                <a:lnTo>
                  <a:pt x="424" y="0"/>
                </a:lnTo>
                <a:lnTo>
                  <a:pt x="0" y="0"/>
                </a:lnTo>
                <a:lnTo>
                  <a:pt x="0" y="1292"/>
                </a:lnTo>
                <a:lnTo>
                  <a:pt x="424" y="1292"/>
                </a:lnTo>
              </a:path>
            </a:pathLst>
          </a:custGeom>
          <a:solidFill>
            <a:srgbClr val="119DA9"/>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59" name="Freeform 21"/>
          <p:cNvSpPr>
            <a:spLocks noChangeArrowheads="1"/>
          </p:cNvSpPr>
          <p:nvPr/>
        </p:nvSpPr>
        <p:spPr bwMode="auto">
          <a:xfrm>
            <a:off x="5318946" y="4263756"/>
            <a:ext cx="151963" cy="130075"/>
          </a:xfrm>
          <a:custGeom>
            <a:avLst/>
            <a:gdLst>
              <a:gd name="T0" fmla="*/ 0 w 425"/>
              <a:gd name="T1" fmla="*/ 0 h 274"/>
              <a:gd name="T2" fmla="*/ 0 w 425"/>
              <a:gd name="T3" fmla="*/ 0 h 274"/>
              <a:gd name="T4" fmla="*/ 212 w 425"/>
              <a:gd name="T5" fmla="*/ 273 h 274"/>
              <a:gd name="T6" fmla="*/ 424 w 425"/>
              <a:gd name="T7" fmla="*/ 0 h 274"/>
              <a:gd name="T8" fmla="*/ 0 w 425"/>
              <a:gd name="T9" fmla="*/ 0 h 274"/>
            </a:gdLst>
            <a:ahLst/>
            <a:cxnLst>
              <a:cxn ang="0">
                <a:pos x="T0" y="T1"/>
              </a:cxn>
              <a:cxn ang="0">
                <a:pos x="T2" y="T3"/>
              </a:cxn>
              <a:cxn ang="0">
                <a:pos x="T4" y="T5"/>
              </a:cxn>
              <a:cxn ang="0">
                <a:pos x="T6" y="T7"/>
              </a:cxn>
              <a:cxn ang="0">
                <a:pos x="T8" y="T9"/>
              </a:cxn>
            </a:cxnLst>
            <a:rect l="0" t="0" r="r" b="b"/>
            <a:pathLst>
              <a:path w="425" h="274">
                <a:moveTo>
                  <a:pt x="0" y="0"/>
                </a:moveTo>
                <a:lnTo>
                  <a:pt x="0" y="0"/>
                </a:lnTo>
                <a:cubicBezTo>
                  <a:pt x="20" y="181"/>
                  <a:pt x="101" y="273"/>
                  <a:pt x="212" y="273"/>
                </a:cubicBezTo>
                <a:cubicBezTo>
                  <a:pt x="322" y="273"/>
                  <a:pt x="413" y="181"/>
                  <a:pt x="424" y="0"/>
                </a:cubicBezTo>
                <a:cubicBezTo>
                  <a:pt x="0" y="0"/>
                  <a:pt x="0" y="0"/>
                  <a:pt x="0" y="0"/>
                </a:cubicBezTo>
              </a:path>
            </a:pathLst>
          </a:custGeom>
          <a:solidFill>
            <a:srgbClr val="119D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61" name="Freeform 23"/>
          <p:cNvSpPr>
            <a:spLocks noChangeArrowheads="1"/>
          </p:cNvSpPr>
          <p:nvPr/>
        </p:nvSpPr>
        <p:spPr bwMode="auto">
          <a:xfrm>
            <a:off x="4659909" y="3589920"/>
            <a:ext cx="155161" cy="622659"/>
          </a:xfrm>
          <a:custGeom>
            <a:avLst/>
            <a:gdLst>
              <a:gd name="T0" fmla="*/ 433 w 434"/>
              <a:gd name="T1" fmla="*/ 1292 h 1293"/>
              <a:gd name="T2" fmla="*/ 433 w 434"/>
              <a:gd name="T3" fmla="*/ 0 h 1293"/>
              <a:gd name="T4" fmla="*/ 0 w 434"/>
              <a:gd name="T5" fmla="*/ 0 h 1293"/>
              <a:gd name="T6" fmla="*/ 0 w 434"/>
              <a:gd name="T7" fmla="*/ 1292 h 1293"/>
              <a:gd name="T8" fmla="*/ 433 w 434"/>
              <a:gd name="T9" fmla="*/ 1292 h 1293"/>
            </a:gdLst>
            <a:ahLst/>
            <a:cxnLst>
              <a:cxn ang="0">
                <a:pos x="T0" y="T1"/>
              </a:cxn>
              <a:cxn ang="0">
                <a:pos x="T2" y="T3"/>
              </a:cxn>
              <a:cxn ang="0">
                <a:pos x="T4" y="T5"/>
              </a:cxn>
              <a:cxn ang="0">
                <a:pos x="T6" y="T7"/>
              </a:cxn>
              <a:cxn ang="0">
                <a:pos x="T8" y="T9"/>
              </a:cxn>
            </a:cxnLst>
            <a:rect l="0" t="0" r="r" b="b"/>
            <a:pathLst>
              <a:path w="434" h="1293">
                <a:moveTo>
                  <a:pt x="433" y="1292"/>
                </a:moveTo>
                <a:lnTo>
                  <a:pt x="433" y="0"/>
                </a:lnTo>
                <a:lnTo>
                  <a:pt x="0" y="0"/>
                </a:lnTo>
                <a:lnTo>
                  <a:pt x="0" y="1292"/>
                </a:lnTo>
                <a:lnTo>
                  <a:pt x="433" y="1292"/>
                </a:lnTo>
              </a:path>
            </a:pathLst>
          </a:custGeom>
          <a:solidFill>
            <a:srgbClr val="367EC7"/>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62" name="Freeform 24"/>
          <p:cNvSpPr>
            <a:spLocks noChangeArrowheads="1"/>
          </p:cNvSpPr>
          <p:nvPr/>
        </p:nvSpPr>
        <p:spPr bwMode="auto">
          <a:xfrm>
            <a:off x="4659908" y="4263756"/>
            <a:ext cx="151963" cy="130075"/>
          </a:xfrm>
          <a:custGeom>
            <a:avLst/>
            <a:gdLst>
              <a:gd name="T0" fmla="*/ 0 w 423"/>
              <a:gd name="T1" fmla="*/ 0 h 274"/>
              <a:gd name="T2" fmla="*/ 0 w 423"/>
              <a:gd name="T3" fmla="*/ 0 h 274"/>
              <a:gd name="T4" fmla="*/ 210 w 423"/>
              <a:gd name="T5" fmla="*/ 273 h 274"/>
              <a:gd name="T6" fmla="*/ 422 w 423"/>
              <a:gd name="T7" fmla="*/ 0 h 274"/>
              <a:gd name="T8" fmla="*/ 0 w 423"/>
              <a:gd name="T9" fmla="*/ 0 h 274"/>
            </a:gdLst>
            <a:ahLst/>
            <a:cxnLst>
              <a:cxn ang="0">
                <a:pos x="T0" y="T1"/>
              </a:cxn>
              <a:cxn ang="0">
                <a:pos x="T2" y="T3"/>
              </a:cxn>
              <a:cxn ang="0">
                <a:pos x="T4" y="T5"/>
              </a:cxn>
              <a:cxn ang="0">
                <a:pos x="T6" y="T7"/>
              </a:cxn>
              <a:cxn ang="0">
                <a:pos x="T8" y="T9"/>
              </a:cxn>
            </a:cxnLst>
            <a:rect l="0" t="0" r="r" b="b"/>
            <a:pathLst>
              <a:path w="423" h="274">
                <a:moveTo>
                  <a:pt x="0" y="0"/>
                </a:moveTo>
                <a:lnTo>
                  <a:pt x="0" y="0"/>
                </a:lnTo>
                <a:cubicBezTo>
                  <a:pt x="20" y="181"/>
                  <a:pt x="110" y="273"/>
                  <a:pt x="210" y="273"/>
                </a:cubicBezTo>
                <a:cubicBezTo>
                  <a:pt x="322" y="273"/>
                  <a:pt x="413" y="181"/>
                  <a:pt x="422" y="0"/>
                </a:cubicBezTo>
                <a:lnTo>
                  <a:pt x="0" y="0"/>
                </a:lnTo>
              </a:path>
            </a:pathLst>
          </a:custGeom>
          <a:solidFill>
            <a:srgbClr val="367EC7"/>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63" name="Freeform 25"/>
          <p:cNvSpPr>
            <a:spLocks noChangeArrowheads="1"/>
          </p:cNvSpPr>
          <p:nvPr/>
        </p:nvSpPr>
        <p:spPr bwMode="auto">
          <a:xfrm>
            <a:off x="4855060" y="3589920"/>
            <a:ext cx="433493" cy="622659"/>
          </a:xfrm>
          <a:custGeom>
            <a:avLst/>
            <a:gdLst>
              <a:gd name="T0" fmla="*/ 1199 w 1200"/>
              <a:gd name="T1" fmla="*/ 1292 h 1293"/>
              <a:gd name="T2" fmla="*/ 1199 w 1200"/>
              <a:gd name="T3" fmla="*/ 0 h 1293"/>
              <a:gd name="T4" fmla="*/ 0 w 1200"/>
              <a:gd name="T5" fmla="*/ 0 h 1293"/>
              <a:gd name="T6" fmla="*/ 0 w 1200"/>
              <a:gd name="T7" fmla="*/ 1292 h 1293"/>
              <a:gd name="T8" fmla="*/ 1199 w 1200"/>
              <a:gd name="T9" fmla="*/ 1292 h 1293"/>
            </a:gdLst>
            <a:ahLst/>
            <a:cxnLst>
              <a:cxn ang="0">
                <a:pos x="T0" y="T1"/>
              </a:cxn>
              <a:cxn ang="0">
                <a:pos x="T2" y="T3"/>
              </a:cxn>
              <a:cxn ang="0">
                <a:pos x="T4" y="T5"/>
              </a:cxn>
              <a:cxn ang="0">
                <a:pos x="T6" y="T7"/>
              </a:cxn>
              <a:cxn ang="0">
                <a:pos x="T8" y="T9"/>
              </a:cxn>
            </a:cxnLst>
            <a:rect l="0" t="0" r="r" b="b"/>
            <a:pathLst>
              <a:path w="1200" h="1293">
                <a:moveTo>
                  <a:pt x="1199" y="1292"/>
                </a:moveTo>
                <a:lnTo>
                  <a:pt x="1199" y="0"/>
                </a:lnTo>
                <a:lnTo>
                  <a:pt x="0" y="0"/>
                </a:lnTo>
                <a:lnTo>
                  <a:pt x="0" y="1292"/>
                </a:lnTo>
                <a:lnTo>
                  <a:pt x="1199" y="1292"/>
                </a:lnTo>
              </a:path>
            </a:pathLst>
          </a:custGeom>
          <a:solidFill>
            <a:srgbClr val="119D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64" name="Freeform 26"/>
          <p:cNvSpPr>
            <a:spLocks noChangeArrowheads="1"/>
          </p:cNvSpPr>
          <p:nvPr/>
        </p:nvSpPr>
        <p:spPr bwMode="auto">
          <a:xfrm>
            <a:off x="4855060" y="3589920"/>
            <a:ext cx="433493" cy="622659"/>
          </a:xfrm>
          <a:custGeom>
            <a:avLst/>
            <a:gdLst>
              <a:gd name="T0" fmla="*/ 1199 w 1200"/>
              <a:gd name="T1" fmla="*/ 1292 h 1293"/>
              <a:gd name="T2" fmla="*/ 1199 w 1200"/>
              <a:gd name="T3" fmla="*/ 0 h 1293"/>
              <a:gd name="T4" fmla="*/ 0 w 1200"/>
              <a:gd name="T5" fmla="*/ 0 h 1293"/>
              <a:gd name="T6" fmla="*/ 0 w 1200"/>
              <a:gd name="T7" fmla="*/ 1292 h 1293"/>
              <a:gd name="T8" fmla="*/ 1199 w 1200"/>
              <a:gd name="T9" fmla="*/ 1292 h 1293"/>
            </a:gdLst>
            <a:ahLst/>
            <a:cxnLst>
              <a:cxn ang="0">
                <a:pos x="T0" y="T1"/>
              </a:cxn>
              <a:cxn ang="0">
                <a:pos x="T2" y="T3"/>
              </a:cxn>
              <a:cxn ang="0">
                <a:pos x="T4" y="T5"/>
              </a:cxn>
              <a:cxn ang="0">
                <a:pos x="T6" y="T7"/>
              </a:cxn>
              <a:cxn ang="0">
                <a:pos x="T8" y="T9"/>
              </a:cxn>
            </a:cxnLst>
            <a:rect l="0" t="0" r="r" b="b"/>
            <a:pathLst>
              <a:path w="1200" h="1293">
                <a:moveTo>
                  <a:pt x="1199" y="1292"/>
                </a:moveTo>
                <a:lnTo>
                  <a:pt x="1199" y="0"/>
                </a:lnTo>
                <a:lnTo>
                  <a:pt x="0" y="0"/>
                </a:lnTo>
                <a:lnTo>
                  <a:pt x="0" y="1292"/>
                </a:lnTo>
                <a:lnTo>
                  <a:pt x="1199" y="1292"/>
                </a:lnTo>
              </a:path>
            </a:pathLst>
          </a:custGeom>
          <a:solidFill>
            <a:srgbClr val="367EC7"/>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65" name="Freeform 27"/>
          <p:cNvSpPr>
            <a:spLocks noChangeArrowheads="1"/>
          </p:cNvSpPr>
          <p:nvPr/>
        </p:nvSpPr>
        <p:spPr bwMode="auto">
          <a:xfrm>
            <a:off x="4855060" y="4263755"/>
            <a:ext cx="433493" cy="812441"/>
          </a:xfrm>
          <a:custGeom>
            <a:avLst/>
            <a:gdLst>
              <a:gd name="T0" fmla="*/ 0 w 1200"/>
              <a:gd name="T1" fmla="*/ 1684 h 1685"/>
              <a:gd name="T2" fmla="*/ 0 w 1200"/>
              <a:gd name="T3" fmla="*/ 1684 h 1685"/>
              <a:gd name="T4" fmla="*/ 514 w 1200"/>
              <a:gd name="T5" fmla="*/ 1684 h 1685"/>
              <a:gd name="T6" fmla="*/ 514 w 1200"/>
              <a:gd name="T7" fmla="*/ 445 h 1685"/>
              <a:gd name="T8" fmla="*/ 686 w 1200"/>
              <a:gd name="T9" fmla="*/ 445 h 1685"/>
              <a:gd name="T10" fmla="*/ 686 w 1200"/>
              <a:gd name="T11" fmla="*/ 1684 h 1685"/>
              <a:gd name="T12" fmla="*/ 1199 w 1200"/>
              <a:gd name="T13" fmla="*/ 1684 h 1685"/>
              <a:gd name="T14" fmla="*/ 1199 w 1200"/>
              <a:gd name="T15" fmla="*/ 81 h 1685"/>
              <a:gd name="T16" fmla="*/ 1199 w 1200"/>
              <a:gd name="T17" fmla="*/ 81 h 1685"/>
              <a:gd name="T18" fmla="*/ 1199 w 1200"/>
              <a:gd name="T19" fmla="*/ 72 h 1685"/>
              <a:gd name="T20" fmla="*/ 1199 w 1200"/>
              <a:gd name="T21" fmla="*/ 0 h 1685"/>
              <a:gd name="T22" fmla="*/ 0 w 1200"/>
              <a:gd name="T23" fmla="*/ 0 h 1685"/>
              <a:gd name="T24" fmla="*/ 0 w 1200"/>
              <a:gd name="T25" fmla="*/ 72 h 1685"/>
              <a:gd name="T26" fmla="*/ 0 w 1200"/>
              <a:gd name="T27" fmla="*/ 81 h 1685"/>
              <a:gd name="T28" fmla="*/ 0 w 1200"/>
              <a:gd name="T29" fmla="*/ 81 h 1685"/>
              <a:gd name="T30" fmla="*/ 0 w 1200"/>
              <a:gd name="T31" fmla="*/ 1684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0" h="1685">
                <a:moveTo>
                  <a:pt x="0" y="1684"/>
                </a:moveTo>
                <a:lnTo>
                  <a:pt x="0" y="1684"/>
                </a:lnTo>
                <a:cubicBezTo>
                  <a:pt x="514" y="1684"/>
                  <a:pt x="514" y="1684"/>
                  <a:pt x="514" y="1684"/>
                </a:cubicBezTo>
                <a:cubicBezTo>
                  <a:pt x="514" y="445"/>
                  <a:pt x="514" y="445"/>
                  <a:pt x="514" y="445"/>
                </a:cubicBezTo>
                <a:cubicBezTo>
                  <a:pt x="686" y="445"/>
                  <a:pt x="686" y="445"/>
                  <a:pt x="686" y="445"/>
                </a:cubicBezTo>
                <a:cubicBezTo>
                  <a:pt x="686" y="1684"/>
                  <a:pt x="686" y="1684"/>
                  <a:pt x="686" y="1684"/>
                </a:cubicBezTo>
                <a:cubicBezTo>
                  <a:pt x="1199" y="1684"/>
                  <a:pt x="1199" y="1684"/>
                  <a:pt x="1199" y="1684"/>
                </a:cubicBezTo>
                <a:cubicBezTo>
                  <a:pt x="1199" y="81"/>
                  <a:pt x="1199" y="81"/>
                  <a:pt x="1199" y="81"/>
                </a:cubicBezTo>
                <a:lnTo>
                  <a:pt x="1199" y="81"/>
                </a:lnTo>
                <a:lnTo>
                  <a:pt x="1199" y="72"/>
                </a:lnTo>
                <a:cubicBezTo>
                  <a:pt x="1199" y="0"/>
                  <a:pt x="1199" y="0"/>
                  <a:pt x="1199" y="0"/>
                </a:cubicBezTo>
                <a:cubicBezTo>
                  <a:pt x="0" y="0"/>
                  <a:pt x="0" y="0"/>
                  <a:pt x="0" y="0"/>
                </a:cubicBezTo>
                <a:cubicBezTo>
                  <a:pt x="0" y="72"/>
                  <a:pt x="0" y="72"/>
                  <a:pt x="0" y="72"/>
                </a:cubicBezTo>
                <a:lnTo>
                  <a:pt x="0" y="81"/>
                </a:lnTo>
                <a:lnTo>
                  <a:pt x="0" y="81"/>
                </a:lnTo>
                <a:cubicBezTo>
                  <a:pt x="0" y="1684"/>
                  <a:pt x="0" y="1684"/>
                  <a:pt x="0" y="1684"/>
                </a:cubicBezTo>
              </a:path>
            </a:pathLst>
          </a:custGeom>
          <a:solidFill>
            <a:srgbClr val="5B62CF"/>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66" name="Freeform 28"/>
          <p:cNvSpPr>
            <a:spLocks noChangeArrowheads="1"/>
          </p:cNvSpPr>
          <p:nvPr/>
        </p:nvSpPr>
        <p:spPr bwMode="auto">
          <a:xfrm>
            <a:off x="5103000" y="5125241"/>
            <a:ext cx="185554" cy="466993"/>
          </a:xfrm>
          <a:custGeom>
            <a:avLst/>
            <a:gdLst>
              <a:gd name="T0" fmla="*/ 0 w 514"/>
              <a:gd name="T1" fmla="*/ 0 h 968"/>
              <a:gd name="T2" fmla="*/ 0 w 514"/>
              <a:gd name="T3" fmla="*/ 0 h 968"/>
              <a:gd name="T4" fmla="*/ 0 w 514"/>
              <a:gd name="T5" fmla="*/ 735 h 968"/>
              <a:gd name="T6" fmla="*/ 252 w 514"/>
              <a:gd name="T7" fmla="*/ 967 h 968"/>
              <a:gd name="T8" fmla="*/ 513 w 514"/>
              <a:gd name="T9" fmla="*/ 735 h 968"/>
              <a:gd name="T10" fmla="*/ 513 w 514"/>
              <a:gd name="T11" fmla="*/ 0 h 968"/>
              <a:gd name="T12" fmla="*/ 0 w 514"/>
              <a:gd name="T13" fmla="*/ 0 h 968"/>
            </a:gdLst>
            <a:ahLst/>
            <a:cxnLst>
              <a:cxn ang="0">
                <a:pos x="T0" y="T1"/>
              </a:cxn>
              <a:cxn ang="0">
                <a:pos x="T2" y="T3"/>
              </a:cxn>
              <a:cxn ang="0">
                <a:pos x="T4" y="T5"/>
              </a:cxn>
              <a:cxn ang="0">
                <a:pos x="T6" y="T7"/>
              </a:cxn>
              <a:cxn ang="0">
                <a:pos x="T8" y="T9"/>
              </a:cxn>
              <a:cxn ang="0">
                <a:pos x="T10" y="T11"/>
              </a:cxn>
              <a:cxn ang="0">
                <a:pos x="T12" y="T13"/>
              </a:cxn>
            </a:cxnLst>
            <a:rect l="0" t="0" r="r" b="b"/>
            <a:pathLst>
              <a:path w="514" h="968">
                <a:moveTo>
                  <a:pt x="0" y="0"/>
                </a:moveTo>
                <a:lnTo>
                  <a:pt x="0" y="0"/>
                </a:lnTo>
                <a:cubicBezTo>
                  <a:pt x="0" y="735"/>
                  <a:pt x="0" y="735"/>
                  <a:pt x="0" y="735"/>
                </a:cubicBezTo>
                <a:cubicBezTo>
                  <a:pt x="0" y="867"/>
                  <a:pt x="109" y="967"/>
                  <a:pt x="252" y="967"/>
                </a:cubicBezTo>
                <a:cubicBezTo>
                  <a:pt x="393" y="967"/>
                  <a:pt x="513" y="867"/>
                  <a:pt x="513" y="735"/>
                </a:cubicBezTo>
                <a:cubicBezTo>
                  <a:pt x="513" y="0"/>
                  <a:pt x="513" y="0"/>
                  <a:pt x="513" y="0"/>
                </a:cubicBezTo>
                <a:cubicBezTo>
                  <a:pt x="0" y="0"/>
                  <a:pt x="0" y="0"/>
                  <a:pt x="0" y="0"/>
                </a:cubicBezTo>
              </a:path>
            </a:pathLst>
          </a:custGeom>
          <a:solidFill>
            <a:srgbClr val="EF454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67" name="Freeform 29"/>
          <p:cNvSpPr>
            <a:spLocks noChangeArrowheads="1"/>
          </p:cNvSpPr>
          <p:nvPr/>
        </p:nvSpPr>
        <p:spPr bwMode="auto">
          <a:xfrm>
            <a:off x="4855060" y="5125241"/>
            <a:ext cx="185554" cy="466993"/>
          </a:xfrm>
          <a:custGeom>
            <a:avLst/>
            <a:gdLst>
              <a:gd name="T0" fmla="*/ 0 w 515"/>
              <a:gd name="T1" fmla="*/ 0 h 968"/>
              <a:gd name="T2" fmla="*/ 0 w 515"/>
              <a:gd name="T3" fmla="*/ 0 h 968"/>
              <a:gd name="T4" fmla="*/ 0 w 515"/>
              <a:gd name="T5" fmla="*/ 735 h 968"/>
              <a:gd name="T6" fmla="*/ 252 w 515"/>
              <a:gd name="T7" fmla="*/ 967 h 968"/>
              <a:gd name="T8" fmla="*/ 514 w 515"/>
              <a:gd name="T9" fmla="*/ 735 h 968"/>
              <a:gd name="T10" fmla="*/ 514 w 515"/>
              <a:gd name="T11" fmla="*/ 0 h 968"/>
              <a:gd name="T12" fmla="*/ 0 w 515"/>
              <a:gd name="T13" fmla="*/ 0 h 968"/>
            </a:gdLst>
            <a:ahLst/>
            <a:cxnLst>
              <a:cxn ang="0">
                <a:pos x="T0" y="T1"/>
              </a:cxn>
              <a:cxn ang="0">
                <a:pos x="T2" y="T3"/>
              </a:cxn>
              <a:cxn ang="0">
                <a:pos x="T4" y="T5"/>
              </a:cxn>
              <a:cxn ang="0">
                <a:pos x="T6" y="T7"/>
              </a:cxn>
              <a:cxn ang="0">
                <a:pos x="T8" y="T9"/>
              </a:cxn>
              <a:cxn ang="0">
                <a:pos x="T10" y="T11"/>
              </a:cxn>
              <a:cxn ang="0">
                <a:pos x="T12" y="T13"/>
              </a:cxn>
            </a:cxnLst>
            <a:rect l="0" t="0" r="r" b="b"/>
            <a:pathLst>
              <a:path w="515" h="968">
                <a:moveTo>
                  <a:pt x="0" y="0"/>
                </a:moveTo>
                <a:lnTo>
                  <a:pt x="0" y="0"/>
                </a:lnTo>
                <a:cubicBezTo>
                  <a:pt x="0" y="735"/>
                  <a:pt x="0" y="735"/>
                  <a:pt x="0" y="735"/>
                </a:cubicBezTo>
                <a:cubicBezTo>
                  <a:pt x="0" y="867"/>
                  <a:pt x="110" y="967"/>
                  <a:pt x="252" y="967"/>
                </a:cubicBezTo>
                <a:cubicBezTo>
                  <a:pt x="393" y="967"/>
                  <a:pt x="514" y="867"/>
                  <a:pt x="514" y="735"/>
                </a:cubicBezTo>
                <a:cubicBezTo>
                  <a:pt x="514" y="0"/>
                  <a:pt x="514" y="0"/>
                  <a:pt x="514" y="0"/>
                </a:cubicBezTo>
                <a:lnTo>
                  <a:pt x="0" y="0"/>
                </a:lnTo>
              </a:path>
            </a:pathLst>
          </a:custGeom>
          <a:solidFill>
            <a:srgbClr val="9CB1C9"/>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68" name="Freeform 30"/>
          <p:cNvSpPr>
            <a:spLocks noChangeArrowheads="1"/>
          </p:cNvSpPr>
          <p:nvPr/>
        </p:nvSpPr>
        <p:spPr bwMode="auto">
          <a:xfrm>
            <a:off x="5238965" y="2824391"/>
            <a:ext cx="0" cy="21324"/>
          </a:xfrm>
          <a:custGeom>
            <a:avLst/>
            <a:gdLst>
              <a:gd name="T0" fmla="*/ 0 w 1"/>
              <a:gd name="T1" fmla="*/ 49 h 50"/>
              <a:gd name="T2" fmla="*/ 0 w 1"/>
              <a:gd name="T3" fmla="*/ 49 h 50"/>
              <a:gd name="T4" fmla="*/ 0 w 1"/>
              <a:gd name="T5" fmla="*/ 49 h 50"/>
              <a:gd name="T6" fmla="*/ 0 w 1"/>
              <a:gd name="T7" fmla="*/ 49 h 50"/>
              <a:gd name="T8" fmla="*/ 0 w 1"/>
              <a:gd name="T9" fmla="*/ 40 h 50"/>
              <a:gd name="T10" fmla="*/ 0 w 1"/>
              <a:gd name="T11" fmla="*/ 40 h 50"/>
              <a:gd name="T12" fmla="*/ 0 w 1"/>
              <a:gd name="T13" fmla="*/ 40 h 50"/>
              <a:gd name="T14" fmla="*/ 0 w 1"/>
              <a:gd name="T15" fmla="*/ 40 h 50"/>
              <a:gd name="T16" fmla="*/ 0 w 1"/>
              <a:gd name="T17" fmla="*/ 40 h 50"/>
              <a:gd name="T18" fmla="*/ 0 w 1"/>
              <a:gd name="T19" fmla="*/ 40 h 50"/>
              <a:gd name="T20" fmla="*/ 0 w 1"/>
              <a:gd name="T21" fmla="*/ 40 h 50"/>
              <a:gd name="T22" fmla="*/ 0 w 1"/>
              <a:gd name="T23" fmla="*/ 40 h 50"/>
              <a:gd name="T24" fmla="*/ 0 w 1"/>
              <a:gd name="T25" fmla="*/ 40 h 50"/>
              <a:gd name="T26" fmla="*/ 0 w 1"/>
              <a:gd name="T27" fmla="*/ 29 h 50"/>
              <a:gd name="T28" fmla="*/ 0 w 1"/>
              <a:gd name="T29" fmla="*/ 29 h 50"/>
              <a:gd name="T30" fmla="*/ 0 w 1"/>
              <a:gd name="T31" fmla="*/ 29 h 50"/>
              <a:gd name="T32" fmla="*/ 0 w 1"/>
              <a:gd name="T33" fmla="*/ 29 h 50"/>
              <a:gd name="T34" fmla="*/ 0 w 1"/>
              <a:gd name="T35" fmla="*/ 29 h 50"/>
              <a:gd name="T36" fmla="*/ 0 w 1"/>
              <a:gd name="T37" fmla="*/ 29 h 50"/>
              <a:gd name="T38" fmla="*/ 0 w 1"/>
              <a:gd name="T39" fmla="*/ 29 h 50"/>
              <a:gd name="T40" fmla="*/ 0 w 1"/>
              <a:gd name="T41" fmla="*/ 29 h 50"/>
              <a:gd name="T42" fmla="*/ 0 w 1"/>
              <a:gd name="T43" fmla="*/ 20 h 50"/>
              <a:gd name="T44" fmla="*/ 0 w 1"/>
              <a:gd name="T45" fmla="*/ 20 h 50"/>
              <a:gd name="T46" fmla="*/ 0 w 1"/>
              <a:gd name="T47" fmla="*/ 20 h 50"/>
              <a:gd name="T48" fmla="*/ 0 w 1"/>
              <a:gd name="T49" fmla="*/ 20 h 50"/>
              <a:gd name="T50" fmla="*/ 0 w 1"/>
              <a:gd name="T51" fmla="*/ 20 h 50"/>
              <a:gd name="T52" fmla="*/ 0 w 1"/>
              <a:gd name="T53" fmla="*/ 20 h 50"/>
              <a:gd name="T54" fmla="*/ 0 w 1"/>
              <a:gd name="T55" fmla="*/ 20 h 50"/>
              <a:gd name="T56" fmla="*/ 0 w 1"/>
              <a:gd name="T57" fmla="*/ 20 h 50"/>
              <a:gd name="T58" fmla="*/ 0 w 1"/>
              <a:gd name="T59" fmla="*/ 20 h 50"/>
              <a:gd name="T60" fmla="*/ 0 w 1"/>
              <a:gd name="T61" fmla="*/ 20 h 50"/>
              <a:gd name="T62" fmla="*/ 0 w 1"/>
              <a:gd name="T63" fmla="*/ 9 h 50"/>
              <a:gd name="T64" fmla="*/ 0 w 1"/>
              <a:gd name="T65" fmla="*/ 9 h 50"/>
              <a:gd name="T66" fmla="*/ 0 w 1"/>
              <a:gd name="T67" fmla="*/ 9 h 50"/>
              <a:gd name="T68" fmla="*/ 0 w 1"/>
              <a:gd name="T69" fmla="*/ 9 h 50"/>
              <a:gd name="T70" fmla="*/ 0 w 1"/>
              <a:gd name="T71" fmla="*/ 9 h 50"/>
              <a:gd name="T72" fmla="*/ 0 w 1"/>
              <a:gd name="T73" fmla="*/ 9 h 50"/>
              <a:gd name="T74" fmla="*/ 0 w 1"/>
              <a:gd name="T75" fmla="*/ 9 h 50"/>
              <a:gd name="T76" fmla="*/ 0 w 1"/>
              <a:gd name="T77" fmla="*/ 9 h 50"/>
              <a:gd name="T78" fmla="*/ 0 w 1"/>
              <a:gd name="T79" fmla="*/ 9 h 50"/>
              <a:gd name="T80" fmla="*/ 0 w 1"/>
              <a:gd name="T81" fmla="*/ 0 h 50"/>
              <a:gd name="T82" fmla="*/ 0 w 1"/>
              <a:gd name="T83" fmla="*/ 0 h 50"/>
              <a:gd name="T84" fmla="*/ 0 w 1"/>
              <a:gd name="T85" fmla="*/ 0 h 50"/>
              <a:gd name="T86" fmla="*/ 0 w 1"/>
              <a:gd name="T87" fmla="*/ 0 h 50"/>
              <a:gd name="T88" fmla="*/ 0 w 1"/>
              <a:gd name="T89" fmla="*/ 0 h 50"/>
              <a:gd name="T90" fmla="*/ 0 w 1"/>
              <a:gd name="T91" fmla="*/ 0 h 50"/>
              <a:gd name="T92" fmla="*/ 0 w 1"/>
              <a:gd name="T9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 h="50">
                <a:moveTo>
                  <a:pt x="0" y="49"/>
                </a:moveTo>
                <a:lnTo>
                  <a:pt x="0" y="49"/>
                </a:lnTo>
                <a:lnTo>
                  <a:pt x="0" y="49"/>
                </a:lnTo>
                <a:lnTo>
                  <a:pt x="0" y="49"/>
                </a:lnTo>
                <a:lnTo>
                  <a:pt x="0" y="49"/>
                </a:lnTo>
                <a:lnTo>
                  <a:pt x="0" y="49"/>
                </a:lnTo>
                <a:lnTo>
                  <a:pt x="0" y="49"/>
                </a:lnTo>
                <a:lnTo>
                  <a:pt x="0" y="49"/>
                </a:lnTo>
                <a:lnTo>
                  <a:pt x="0" y="49"/>
                </a:lnTo>
                <a:lnTo>
                  <a:pt x="0" y="49"/>
                </a:lnTo>
                <a:lnTo>
                  <a:pt x="0" y="49"/>
                </a:lnTo>
                <a:lnTo>
                  <a:pt x="0" y="49"/>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40"/>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9"/>
                </a:lnTo>
                <a:lnTo>
                  <a:pt x="0" y="20"/>
                </a:lnTo>
                <a:lnTo>
                  <a:pt x="0" y="20"/>
                </a:lnTo>
                <a:lnTo>
                  <a:pt x="0" y="29"/>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20"/>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0"/>
                </a:lnTo>
                <a:lnTo>
                  <a:pt x="0" y="0"/>
                </a:lnTo>
                <a:cubicBezTo>
                  <a:pt x="0" y="9"/>
                  <a:pt x="0" y="9"/>
                  <a:pt x="0" y="9"/>
                </a:cubicBezTo>
                <a:cubicBezTo>
                  <a:pt x="0" y="9"/>
                  <a:pt x="0" y="9"/>
                  <a:pt x="0" y="0"/>
                </a:cubicBez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49"/>
                </a:lnTo>
              </a:path>
            </a:pathLst>
          </a:custGeom>
          <a:solidFill>
            <a:srgbClr val="D4D2D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69" name="Freeform 31"/>
          <p:cNvSpPr>
            <a:spLocks noChangeArrowheads="1"/>
          </p:cNvSpPr>
          <p:nvPr/>
        </p:nvSpPr>
        <p:spPr bwMode="auto">
          <a:xfrm>
            <a:off x="5074207" y="2611152"/>
            <a:ext cx="163159" cy="445669"/>
          </a:xfrm>
          <a:custGeom>
            <a:avLst/>
            <a:gdLst>
              <a:gd name="T0" fmla="*/ 0 w 455"/>
              <a:gd name="T1" fmla="*/ 0 h 928"/>
              <a:gd name="T2" fmla="*/ 454 w 455"/>
              <a:gd name="T3" fmla="*/ 494 h 928"/>
              <a:gd name="T4" fmla="*/ 454 w 455"/>
              <a:gd name="T5" fmla="*/ 494 h 928"/>
              <a:gd name="T6" fmla="*/ 454 w 455"/>
              <a:gd name="T7" fmla="*/ 494 h 928"/>
              <a:gd name="T8" fmla="*/ 454 w 455"/>
              <a:gd name="T9" fmla="*/ 485 h 928"/>
              <a:gd name="T10" fmla="*/ 454 w 455"/>
              <a:gd name="T11" fmla="*/ 485 h 928"/>
              <a:gd name="T12" fmla="*/ 454 w 455"/>
              <a:gd name="T13" fmla="*/ 485 h 928"/>
              <a:gd name="T14" fmla="*/ 454 w 455"/>
              <a:gd name="T15" fmla="*/ 485 h 928"/>
              <a:gd name="T16" fmla="*/ 454 w 455"/>
              <a:gd name="T17" fmla="*/ 485 h 928"/>
              <a:gd name="T18" fmla="*/ 454 w 455"/>
              <a:gd name="T19" fmla="*/ 485 h 928"/>
              <a:gd name="T20" fmla="*/ 454 w 455"/>
              <a:gd name="T21" fmla="*/ 485 h 928"/>
              <a:gd name="T22" fmla="*/ 454 w 455"/>
              <a:gd name="T23" fmla="*/ 474 h 928"/>
              <a:gd name="T24" fmla="*/ 454 w 455"/>
              <a:gd name="T25" fmla="*/ 474 h 928"/>
              <a:gd name="T26" fmla="*/ 454 w 455"/>
              <a:gd name="T27" fmla="*/ 474 h 928"/>
              <a:gd name="T28" fmla="*/ 454 w 455"/>
              <a:gd name="T29" fmla="*/ 474 h 928"/>
              <a:gd name="T30" fmla="*/ 454 w 455"/>
              <a:gd name="T31" fmla="*/ 474 h 928"/>
              <a:gd name="T32" fmla="*/ 454 w 455"/>
              <a:gd name="T33" fmla="*/ 474 h 928"/>
              <a:gd name="T34" fmla="*/ 454 w 455"/>
              <a:gd name="T35" fmla="*/ 474 h 928"/>
              <a:gd name="T36" fmla="*/ 454 w 455"/>
              <a:gd name="T37" fmla="*/ 465 h 928"/>
              <a:gd name="T38" fmla="*/ 454 w 455"/>
              <a:gd name="T39" fmla="*/ 465 h 928"/>
              <a:gd name="T40" fmla="*/ 454 w 455"/>
              <a:gd name="T41" fmla="*/ 465 h 928"/>
              <a:gd name="T42" fmla="*/ 454 w 455"/>
              <a:gd name="T43" fmla="*/ 465 h 928"/>
              <a:gd name="T44" fmla="*/ 454 w 455"/>
              <a:gd name="T45" fmla="*/ 465 h 928"/>
              <a:gd name="T46" fmla="*/ 454 w 455"/>
              <a:gd name="T47" fmla="*/ 465 h 928"/>
              <a:gd name="T48" fmla="*/ 454 w 455"/>
              <a:gd name="T49" fmla="*/ 454 h 928"/>
              <a:gd name="T50" fmla="*/ 454 w 455"/>
              <a:gd name="T51" fmla="*/ 454 h 928"/>
              <a:gd name="T52" fmla="*/ 454 w 455"/>
              <a:gd name="T53" fmla="*/ 454 h 928"/>
              <a:gd name="T54" fmla="*/ 454 w 455"/>
              <a:gd name="T55" fmla="*/ 454 h 928"/>
              <a:gd name="T56" fmla="*/ 454 w 455"/>
              <a:gd name="T57" fmla="*/ 454 h 928"/>
              <a:gd name="T58" fmla="*/ 454 w 455"/>
              <a:gd name="T59" fmla="*/ 454 h 928"/>
              <a:gd name="T60" fmla="*/ 454 w 455"/>
              <a:gd name="T61" fmla="*/ 454 h 928"/>
              <a:gd name="T62" fmla="*/ 454 w 455"/>
              <a:gd name="T63" fmla="*/ 445 h 928"/>
              <a:gd name="T64" fmla="*/ 454 w 455"/>
              <a:gd name="T65" fmla="*/ 445 h 928"/>
              <a:gd name="T66" fmla="*/ 454 w 455"/>
              <a:gd name="T67" fmla="*/ 445 h 928"/>
              <a:gd name="T68" fmla="*/ 454 w 455"/>
              <a:gd name="T69" fmla="*/ 445 h 928"/>
              <a:gd name="T70" fmla="*/ 454 w 455"/>
              <a:gd name="T71" fmla="*/ 445 h 928"/>
              <a:gd name="T72" fmla="*/ 0 w 455"/>
              <a:gd name="T73"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5" h="928">
                <a:moveTo>
                  <a:pt x="0" y="0"/>
                </a:moveTo>
                <a:lnTo>
                  <a:pt x="0" y="0"/>
                </a:lnTo>
                <a:cubicBezTo>
                  <a:pt x="0" y="927"/>
                  <a:pt x="0" y="927"/>
                  <a:pt x="0" y="927"/>
                </a:cubicBezTo>
                <a:cubicBezTo>
                  <a:pt x="242" y="927"/>
                  <a:pt x="443" y="735"/>
                  <a:pt x="454" y="494"/>
                </a:cubicBezTo>
                <a:lnTo>
                  <a:pt x="454" y="494"/>
                </a:lnTo>
                <a:lnTo>
                  <a:pt x="454" y="494"/>
                </a:lnTo>
                <a:lnTo>
                  <a:pt x="454" y="494"/>
                </a:lnTo>
                <a:lnTo>
                  <a:pt x="454" y="494"/>
                </a:lnTo>
                <a:lnTo>
                  <a:pt x="454" y="494"/>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85"/>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74"/>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65"/>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lnTo>
                  <a:pt x="454" y="454"/>
                </a:lnTo>
                <a:cubicBezTo>
                  <a:pt x="454" y="454"/>
                  <a:pt x="454" y="454"/>
                  <a:pt x="454" y="445"/>
                </a:cubicBezTo>
                <a:lnTo>
                  <a:pt x="454" y="445"/>
                </a:lnTo>
                <a:lnTo>
                  <a:pt x="454" y="445"/>
                </a:lnTo>
                <a:lnTo>
                  <a:pt x="454" y="445"/>
                </a:lnTo>
                <a:lnTo>
                  <a:pt x="454" y="445"/>
                </a:lnTo>
                <a:lnTo>
                  <a:pt x="454" y="445"/>
                </a:lnTo>
                <a:lnTo>
                  <a:pt x="454" y="445"/>
                </a:lnTo>
                <a:lnTo>
                  <a:pt x="454" y="445"/>
                </a:lnTo>
                <a:lnTo>
                  <a:pt x="454" y="445"/>
                </a:lnTo>
                <a:lnTo>
                  <a:pt x="454" y="445"/>
                </a:lnTo>
                <a:lnTo>
                  <a:pt x="454" y="445"/>
                </a:lnTo>
                <a:cubicBezTo>
                  <a:pt x="443" y="201"/>
                  <a:pt x="251" y="0"/>
                  <a:pt x="0" y="0"/>
                </a:cubicBezTo>
              </a:path>
            </a:pathLst>
          </a:custGeom>
          <a:solidFill>
            <a:srgbClr val="2ECAA2">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0" name="Freeform 32"/>
          <p:cNvSpPr>
            <a:spLocks noChangeArrowheads="1"/>
          </p:cNvSpPr>
          <p:nvPr/>
        </p:nvSpPr>
        <p:spPr bwMode="auto">
          <a:xfrm>
            <a:off x="5074207" y="3127191"/>
            <a:ext cx="396702" cy="417949"/>
          </a:xfrm>
          <a:custGeom>
            <a:avLst/>
            <a:gdLst>
              <a:gd name="T0" fmla="*/ 827 w 1100"/>
              <a:gd name="T1" fmla="*/ 0 h 870"/>
              <a:gd name="T2" fmla="*/ 827 w 1100"/>
              <a:gd name="T3" fmla="*/ 0 h 870"/>
              <a:gd name="T4" fmla="*/ 0 w 1100"/>
              <a:gd name="T5" fmla="*/ 0 h 870"/>
              <a:gd name="T6" fmla="*/ 0 w 1100"/>
              <a:gd name="T7" fmla="*/ 869 h 870"/>
              <a:gd name="T8" fmla="*/ 594 w 1100"/>
              <a:gd name="T9" fmla="*/ 869 h 870"/>
              <a:gd name="T10" fmla="*/ 594 w 1100"/>
              <a:gd name="T11" fmla="*/ 666 h 870"/>
              <a:gd name="T12" fmla="*/ 675 w 1100"/>
              <a:gd name="T13" fmla="*/ 666 h 870"/>
              <a:gd name="T14" fmla="*/ 675 w 1100"/>
              <a:gd name="T15" fmla="*/ 869 h 870"/>
              <a:gd name="T16" fmla="*/ 1099 w 1100"/>
              <a:gd name="T17" fmla="*/ 869 h 870"/>
              <a:gd name="T18" fmla="*/ 1099 w 1100"/>
              <a:gd name="T19" fmla="*/ 293 h 870"/>
              <a:gd name="T20" fmla="*/ 1099 w 1100"/>
              <a:gd name="T21" fmla="*/ 284 h 870"/>
              <a:gd name="T22" fmla="*/ 827 w 1100"/>
              <a:gd name="T23"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0" h="870">
                <a:moveTo>
                  <a:pt x="827" y="0"/>
                </a:moveTo>
                <a:lnTo>
                  <a:pt x="827" y="0"/>
                </a:lnTo>
                <a:cubicBezTo>
                  <a:pt x="0" y="0"/>
                  <a:pt x="0" y="0"/>
                  <a:pt x="0" y="0"/>
                </a:cubicBezTo>
                <a:cubicBezTo>
                  <a:pt x="0" y="869"/>
                  <a:pt x="0" y="869"/>
                  <a:pt x="0" y="869"/>
                </a:cubicBezTo>
                <a:cubicBezTo>
                  <a:pt x="594" y="869"/>
                  <a:pt x="594" y="869"/>
                  <a:pt x="594" y="869"/>
                </a:cubicBezTo>
                <a:cubicBezTo>
                  <a:pt x="594" y="666"/>
                  <a:pt x="594" y="666"/>
                  <a:pt x="594" y="666"/>
                </a:cubicBezTo>
                <a:cubicBezTo>
                  <a:pt x="675" y="666"/>
                  <a:pt x="675" y="666"/>
                  <a:pt x="675" y="666"/>
                </a:cubicBezTo>
                <a:cubicBezTo>
                  <a:pt x="675" y="869"/>
                  <a:pt x="675" y="869"/>
                  <a:pt x="675" y="869"/>
                </a:cubicBezTo>
                <a:cubicBezTo>
                  <a:pt x="1099" y="869"/>
                  <a:pt x="1099" y="869"/>
                  <a:pt x="1099" y="869"/>
                </a:cubicBezTo>
                <a:cubicBezTo>
                  <a:pt x="1099" y="293"/>
                  <a:pt x="1099" y="293"/>
                  <a:pt x="1099" y="293"/>
                </a:cubicBezTo>
                <a:lnTo>
                  <a:pt x="1099" y="284"/>
                </a:lnTo>
                <a:cubicBezTo>
                  <a:pt x="1099" y="132"/>
                  <a:pt x="977" y="0"/>
                  <a:pt x="827" y="0"/>
                </a:cubicBezTo>
              </a:path>
            </a:pathLst>
          </a:custGeom>
          <a:solidFill>
            <a:srgbClr val="40A2E6">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1" name="Freeform 33"/>
          <p:cNvSpPr>
            <a:spLocks noChangeArrowheads="1"/>
          </p:cNvSpPr>
          <p:nvPr/>
        </p:nvSpPr>
        <p:spPr bwMode="auto">
          <a:xfrm>
            <a:off x="5318946" y="3589920"/>
            <a:ext cx="151963" cy="622659"/>
          </a:xfrm>
          <a:custGeom>
            <a:avLst/>
            <a:gdLst>
              <a:gd name="T0" fmla="*/ 424 w 425"/>
              <a:gd name="T1" fmla="*/ 0 h 1293"/>
              <a:gd name="T2" fmla="*/ 0 w 425"/>
              <a:gd name="T3" fmla="*/ 0 h 1293"/>
              <a:gd name="T4" fmla="*/ 0 w 425"/>
              <a:gd name="T5" fmla="*/ 1292 h 1293"/>
              <a:gd name="T6" fmla="*/ 424 w 425"/>
              <a:gd name="T7" fmla="*/ 1292 h 1293"/>
              <a:gd name="T8" fmla="*/ 424 w 425"/>
              <a:gd name="T9" fmla="*/ 0 h 1293"/>
            </a:gdLst>
            <a:ahLst/>
            <a:cxnLst>
              <a:cxn ang="0">
                <a:pos x="T0" y="T1"/>
              </a:cxn>
              <a:cxn ang="0">
                <a:pos x="T2" y="T3"/>
              </a:cxn>
              <a:cxn ang="0">
                <a:pos x="T4" y="T5"/>
              </a:cxn>
              <a:cxn ang="0">
                <a:pos x="T6" y="T7"/>
              </a:cxn>
              <a:cxn ang="0">
                <a:pos x="T8" y="T9"/>
              </a:cxn>
            </a:cxnLst>
            <a:rect l="0" t="0" r="r" b="b"/>
            <a:pathLst>
              <a:path w="425" h="1293">
                <a:moveTo>
                  <a:pt x="424" y="0"/>
                </a:moveTo>
                <a:lnTo>
                  <a:pt x="0" y="0"/>
                </a:lnTo>
                <a:lnTo>
                  <a:pt x="0" y="1292"/>
                </a:lnTo>
                <a:lnTo>
                  <a:pt x="424" y="1292"/>
                </a:lnTo>
                <a:lnTo>
                  <a:pt x="424" y="0"/>
                </a:lnTo>
              </a:path>
            </a:pathLst>
          </a:custGeom>
          <a:solidFill>
            <a:srgbClr val="268B9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72" name="Freeform 34"/>
          <p:cNvSpPr>
            <a:spLocks noChangeArrowheads="1"/>
          </p:cNvSpPr>
          <p:nvPr/>
        </p:nvSpPr>
        <p:spPr bwMode="auto">
          <a:xfrm>
            <a:off x="5318946" y="3589920"/>
            <a:ext cx="151963" cy="622659"/>
          </a:xfrm>
          <a:custGeom>
            <a:avLst/>
            <a:gdLst>
              <a:gd name="T0" fmla="*/ 424 w 425"/>
              <a:gd name="T1" fmla="*/ 0 h 1293"/>
              <a:gd name="T2" fmla="*/ 0 w 425"/>
              <a:gd name="T3" fmla="*/ 0 h 1293"/>
              <a:gd name="T4" fmla="*/ 0 w 425"/>
              <a:gd name="T5" fmla="*/ 1292 h 1293"/>
              <a:gd name="T6" fmla="*/ 424 w 425"/>
              <a:gd name="T7" fmla="*/ 1292 h 1293"/>
              <a:gd name="T8" fmla="*/ 424 w 425"/>
              <a:gd name="T9" fmla="*/ 0 h 1293"/>
            </a:gdLst>
            <a:ahLst/>
            <a:cxnLst>
              <a:cxn ang="0">
                <a:pos x="T0" y="T1"/>
              </a:cxn>
              <a:cxn ang="0">
                <a:pos x="T2" y="T3"/>
              </a:cxn>
              <a:cxn ang="0">
                <a:pos x="T4" y="T5"/>
              </a:cxn>
              <a:cxn ang="0">
                <a:pos x="T6" y="T7"/>
              </a:cxn>
              <a:cxn ang="0">
                <a:pos x="T8" y="T9"/>
              </a:cxn>
            </a:cxnLst>
            <a:rect l="0" t="0" r="r" b="b"/>
            <a:pathLst>
              <a:path w="425" h="1293">
                <a:moveTo>
                  <a:pt x="424" y="0"/>
                </a:moveTo>
                <a:lnTo>
                  <a:pt x="0" y="0"/>
                </a:lnTo>
                <a:lnTo>
                  <a:pt x="0" y="1292"/>
                </a:lnTo>
                <a:lnTo>
                  <a:pt x="424" y="1292"/>
                </a:lnTo>
                <a:lnTo>
                  <a:pt x="424" y="0"/>
                </a:lnTo>
              </a:path>
            </a:pathLst>
          </a:custGeom>
          <a:solidFill>
            <a:srgbClr val="367EC7">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3" name="Freeform 35"/>
          <p:cNvSpPr>
            <a:spLocks noChangeArrowheads="1"/>
          </p:cNvSpPr>
          <p:nvPr/>
        </p:nvSpPr>
        <p:spPr bwMode="auto">
          <a:xfrm>
            <a:off x="5318946" y="4263756"/>
            <a:ext cx="151963" cy="130075"/>
          </a:xfrm>
          <a:custGeom>
            <a:avLst/>
            <a:gdLst>
              <a:gd name="T0" fmla="*/ 424 w 425"/>
              <a:gd name="T1" fmla="*/ 0 h 274"/>
              <a:gd name="T2" fmla="*/ 424 w 425"/>
              <a:gd name="T3" fmla="*/ 0 h 274"/>
              <a:gd name="T4" fmla="*/ 0 w 425"/>
              <a:gd name="T5" fmla="*/ 0 h 274"/>
              <a:gd name="T6" fmla="*/ 212 w 425"/>
              <a:gd name="T7" fmla="*/ 273 h 274"/>
              <a:gd name="T8" fmla="*/ 424 w 425"/>
              <a:gd name="T9" fmla="*/ 0 h 274"/>
            </a:gdLst>
            <a:ahLst/>
            <a:cxnLst>
              <a:cxn ang="0">
                <a:pos x="T0" y="T1"/>
              </a:cxn>
              <a:cxn ang="0">
                <a:pos x="T2" y="T3"/>
              </a:cxn>
              <a:cxn ang="0">
                <a:pos x="T4" y="T5"/>
              </a:cxn>
              <a:cxn ang="0">
                <a:pos x="T6" y="T7"/>
              </a:cxn>
              <a:cxn ang="0">
                <a:pos x="T8" y="T9"/>
              </a:cxn>
            </a:cxnLst>
            <a:rect l="0" t="0" r="r" b="b"/>
            <a:pathLst>
              <a:path w="425" h="274">
                <a:moveTo>
                  <a:pt x="424" y="0"/>
                </a:moveTo>
                <a:lnTo>
                  <a:pt x="424" y="0"/>
                </a:lnTo>
                <a:cubicBezTo>
                  <a:pt x="0" y="0"/>
                  <a:pt x="0" y="0"/>
                  <a:pt x="0" y="0"/>
                </a:cubicBezTo>
                <a:cubicBezTo>
                  <a:pt x="20" y="181"/>
                  <a:pt x="101" y="273"/>
                  <a:pt x="212" y="273"/>
                </a:cubicBezTo>
                <a:cubicBezTo>
                  <a:pt x="322" y="273"/>
                  <a:pt x="413" y="181"/>
                  <a:pt x="424" y="0"/>
                </a:cubicBezTo>
              </a:path>
            </a:pathLst>
          </a:custGeom>
          <a:solidFill>
            <a:srgbClr val="367EC7">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4" name="Freeform 36"/>
          <p:cNvSpPr>
            <a:spLocks noChangeArrowheads="1"/>
          </p:cNvSpPr>
          <p:nvPr/>
        </p:nvSpPr>
        <p:spPr bwMode="auto">
          <a:xfrm>
            <a:off x="5074207" y="3589920"/>
            <a:ext cx="214347" cy="622659"/>
          </a:xfrm>
          <a:custGeom>
            <a:avLst/>
            <a:gdLst>
              <a:gd name="T0" fmla="*/ 594 w 595"/>
              <a:gd name="T1" fmla="*/ 0 h 1293"/>
              <a:gd name="T2" fmla="*/ 0 w 595"/>
              <a:gd name="T3" fmla="*/ 0 h 1293"/>
              <a:gd name="T4" fmla="*/ 0 w 595"/>
              <a:gd name="T5" fmla="*/ 1292 h 1293"/>
              <a:gd name="T6" fmla="*/ 594 w 595"/>
              <a:gd name="T7" fmla="*/ 1292 h 1293"/>
              <a:gd name="T8" fmla="*/ 594 w 595"/>
              <a:gd name="T9" fmla="*/ 0 h 1293"/>
            </a:gdLst>
            <a:ahLst/>
            <a:cxnLst>
              <a:cxn ang="0">
                <a:pos x="T0" y="T1"/>
              </a:cxn>
              <a:cxn ang="0">
                <a:pos x="T2" y="T3"/>
              </a:cxn>
              <a:cxn ang="0">
                <a:pos x="T4" y="T5"/>
              </a:cxn>
              <a:cxn ang="0">
                <a:pos x="T6" y="T7"/>
              </a:cxn>
              <a:cxn ang="0">
                <a:pos x="T8" y="T9"/>
              </a:cxn>
            </a:cxnLst>
            <a:rect l="0" t="0" r="r" b="b"/>
            <a:pathLst>
              <a:path w="595" h="1293">
                <a:moveTo>
                  <a:pt x="594" y="0"/>
                </a:moveTo>
                <a:lnTo>
                  <a:pt x="0" y="0"/>
                </a:lnTo>
                <a:lnTo>
                  <a:pt x="0" y="1292"/>
                </a:lnTo>
                <a:lnTo>
                  <a:pt x="594" y="1292"/>
                </a:lnTo>
                <a:lnTo>
                  <a:pt x="594" y="0"/>
                </a:lnTo>
              </a:path>
            </a:pathLst>
          </a:custGeom>
          <a:solidFill>
            <a:srgbClr val="268B9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8405" tIns="19202" rIns="38405" bIns="19202" anchor="ctr"/>
          <a:lstStyle/>
          <a:p>
            <a:endParaRPr lang="en-US" sz="3600" b="1" dirty="0">
              <a:solidFill>
                <a:srgbClr val="999999"/>
              </a:solidFill>
              <a:latin typeface="Roboto Bold" charset="0"/>
            </a:endParaRPr>
          </a:p>
        </p:txBody>
      </p:sp>
      <p:sp>
        <p:nvSpPr>
          <p:cNvPr id="75" name="Freeform 37"/>
          <p:cNvSpPr>
            <a:spLocks noChangeArrowheads="1"/>
          </p:cNvSpPr>
          <p:nvPr/>
        </p:nvSpPr>
        <p:spPr bwMode="auto">
          <a:xfrm>
            <a:off x="5074207" y="3589920"/>
            <a:ext cx="214347" cy="622659"/>
          </a:xfrm>
          <a:custGeom>
            <a:avLst/>
            <a:gdLst>
              <a:gd name="T0" fmla="*/ 594 w 595"/>
              <a:gd name="T1" fmla="*/ 0 h 1293"/>
              <a:gd name="T2" fmla="*/ 0 w 595"/>
              <a:gd name="T3" fmla="*/ 0 h 1293"/>
              <a:gd name="T4" fmla="*/ 0 w 595"/>
              <a:gd name="T5" fmla="*/ 1292 h 1293"/>
              <a:gd name="T6" fmla="*/ 594 w 595"/>
              <a:gd name="T7" fmla="*/ 1292 h 1293"/>
              <a:gd name="T8" fmla="*/ 594 w 595"/>
              <a:gd name="T9" fmla="*/ 0 h 1293"/>
            </a:gdLst>
            <a:ahLst/>
            <a:cxnLst>
              <a:cxn ang="0">
                <a:pos x="T0" y="T1"/>
              </a:cxn>
              <a:cxn ang="0">
                <a:pos x="T2" y="T3"/>
              </a:cxn>
              <a:cxn ang="0">
                <a:pos x="T4" y="T5"/>
              </a:cxn>
              <a:cxn ang="0">
                <a:pos x="T6" y="T7"/>
              </a:cxn>
              <a:cxn ang="0">
                <a:pos x="T8" y="T9"/>
              </a:cxn>
            </a:cxnLst>
            <a:rect l="0" t="0" r="r" b="b"/>
            <a:pathLst>
              <a:path w="595" h="1293">
                <a:moveTo>
                  <a:pt x="594" y="0"/>
                </a:moveTo>
                <a:lnTo>
                  <a:pt x="0" y="0"/>
                </a:lnTo>
                <a:lnTo>
                  <a:pt x="0" y="1292"/>
                </a:lnTo>
                <a:lnTo>
                  <a:pt x="594" y="1292"/>
                </a:lnTo>
                <a:lnTo>
                  <a:pt x="594" y="0"/>
                </a:lnTo>
              </a:path>
            </a:pathLst>
          </a:custGeom>
          <a:solidFill>
            <a:srgbClr val="367EC7">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6" name="Freeform 38"/>
          <p:cNvSpPr>
            <a:spLocks noChangeArrowheads="1"/>
          </p:cNvSpPr>
          <p:nvPr/>
        </p:nvSpPr>
        <p:spPr bwMode="auto">
          <a:xfrm>
            <a:off x="5074207" y="4263755"/>
            <a:ext cx="214347" cy="812441"/>
          </a:xfrm>
          <a:custGeom>
            <a:avLst/>
            <a:gdLst>
              <a:gd name="T0" fmla="*/ 594 w 595"/>
              <a:gd name="T1" fmla="*/ 0 h 1685"/>
              <a:gd name="T2" fmla="*/ 594 w 595"/>
              <a:gd name="T3" fmla="*/ 0 h 1685"/>
              <a:gd name="T4" fmla="*/ 0 w 595"/>
              <a:gd name="T5" fmla="*/ 0 h 1685"/>
              <a:gd name="T6" fmla="*/ 0 w 595"/>
              <a:gd name="T7" fmla="*/ 445 h 1685"/>
              <a:gd name="T8" fmla="*/ 81 w 595"/>
              <a:gd name="T9" fmla="*/ 445 h 1685"/>
              <a:gd name="T10" fmla="*/ 81 w 595"/>
              <a:gd name="T11" fmla="*/ 1684 h 1685"/>
              <a:gd name="T12" fmla="*/ 594 w 595"/>
              <a:gd name="T13" fmla="*/ 1684 h 1685"/>
              <a:gd name="T14" fmla="*/ 594 w 595"/>
              <a:gd name="T15" fmla="*/ 81 h 1685"/>
              <a:gd name="T16" fmla="*/ 594 w 595"/>
              <a:gd name="T17" fmla="*/ 81 h 1685"/>
              <a:gd name="T18" fmla="*/ 594 w 595"/>
              <a:gd name="T19" fmla="*/ 81 h 1685"/>
              <a:gd name="T20" fmla="*/ 594 w 595"/>
              <a:gd name="T21" fmla="*/ 81 h 1685"/>
              <a:gd name="T22" fmla="*/ 594 w 595"/>
              <a:gd name="T23" fmla="*/ 72 h 1685"/>
              <a:gd name="T24" fmla="*/ 594 w 595"/>
              <a:gd name="T25"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5" h="1685">
                <a:moveTo>
                  <a:pt x="594" y="0"/>
                </a:moveTo>
                <a:lnTo>
                  <a:pt x="594" y="0"/>
                </a:lnTo>
                <a:cubicBezTo>
                  <a:pt x="0" y="0"/>
                  <a:pt x="0" y="0"/>
                  <a:pt x="0" y="0"/>
                </a:cubicBezTo>
                <a:cubicBezTo>
                  <a:pt x="0" y="445"/>
                  <a:pt x="0" y="445"/>
                  <a:pt x="0" y="445"/>
                </a:cubicBezTo>
                <a:cubicBezTo>
                  <a:pt x="81" y="445"/>
                  <a:pt x="81" y="445"/>
                  <a:pt x="81" y="445"/>
                </a:cubicBezTo>
                <a:cubicBezTo>
                  <a:pt x="81" y="1684"/>
                  <a:pt x="81" y="1684"/>
                  <a:pt x="81" y="1684"/>
                </a:cubicBezTo>
                <a:cubicBezTo>
                  <a:pt x="594" y="1684"/>
                  <a:pt x="594" y="1684"/>
                  <a:pt x="594" y="1684"/>
                </a:cubicBezTo>
                <a:cubicBezTo>
                  <a:pt x="594" y="81"/>
                  <a:pt x="594" y="81"/>
                  <a:pt x="594" y="81"/>
                </a:cubicBezTo>
                <a:lnTo>
                  <a:pt x="594" y="81"/>
                </a:lnTo>
                <a:lnTo>
                  <a:pt x="594" y="81"/>
                </a:lnTo>
                <a:lnTo>
                  <a:pt x="594" y="81"/>
                </a:lnTo>
                <a:lnTo>
                  <a:pt x="594" y="72"/>
                </a:lnTo>
                <a:cubicBezTo>
                  <a:pt x="594" y="0"/>
                  <a:pt x="594" y="0"/>
                  <a:pt x="594" y="0"/>
                </a:cubicBezTo>
              </a:path>
            </a:pathLst>
          </a:custGeom>
          <a:solidFill>
            <a:srgbClr val="5B62CF">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7" name="Freeform 39"/>
          <p:cNvSpPr>
            <a:spLocks noChangeArrowheads="1"/>
          </p:cNvSpPr>
          <p:nvPr/>
        </p:nvSpPr>
        <p:spPr bwMode="auto">
          <a:xfrm>
            <a:off x="5103000" y="5125241"/>
            <a:ext cx="185554" cy="466993"/>
          </a:xfrm>
          <a:custGeom>
            <a:avLst/>
            <a:gdLst>
              <a:gd name="T0" fmla="*/ 513 w 514"/>
              <a:gd name="T1" fmla="*/ 0 h 968"/>
              <a:gd name="T2" fmla="*/ 513 w 514"/>
              <a:gd name="T3" fmla="*/ 0 h 968"/>
              <a:gd name="T4" fmla="*/ 0 w 514"/>
              <a:gd name="T5" fmla="*/ 0 h 968"/>
              <a:gd name="T6" fmla="*/ 0 w 514"/>
              <a:gd name="T7" fmla="*/ 735 h 968"/>
              <a:gd name="T8" fmla="*/ 252 w 514"/>
              <a:gd name="T9" fmla="*/ 967 h 968"/>
              <a:gd name="T10" fmla="*/ 513 w 514"/>
              <a:gd name="T11" fmla="*/ 735 h 968"/>
              <a:gd name="T12" fmla="*/ 513 w 514"/>
              <a:gd name="T13" fmla="*/ 0 h 968"/>
            </a:gdLst>
            <a:ahLst/>
            <a:cxnLst>
              <a:cxn ang="0">
                <a:pos x="T0" y="T1"/>
              </a:cxn>
              <a:cxn ang="0">
                <a:pos x="T2" y="T3"/>
              </a:cxn>
              <a:cxn ang="0">
                <a:pos x="T4" y="T5"/>
              </a:cxn>
              <a:cxn ang="0">
                <a:pos x="T6" y="T7"/>
              </a:cxn>
              <a:cxn ang="0">
                <a:pos x="T8" y="T9"/>
              </a:cxn>
              <a:cxn ang="0">
                <a:pos x="T10" y="T11"/>
              </a:cxn>
              <a:cxn ang="0">
                <a:pos x="T12" y="T13"/>
              </a:cxn>
            </a:cxnLst>
            <a:rect l="0" t="0" r="r" b="b"/>
            <a:pathLst>
              <a:path w="514" h="968">
                <a:moveTo>
                  <a:pt x="513" y="0"/>
                </a:moveTo>
                <a:lnTo>
                  <a:pt x="513" y="0"/>
                </a:lnTo>
                <a:cubicBezTo>
                  <a:pt x="0" y="0"/>
                  <a:pt x="0" y="0"/>
                  <a:pt x="0" y="0"/>
                </a:cubicBezTo>
                <a:cubicBezTo>
                  <a:pt x="0" y="735"/>
                  <a:pt x="0" y="735"/>
                  <a:pt x="0" y="735"/>
                </a:cubicBezTo>
                <a:cubicBezTo>
                  <a:pt x="0" y="867"/>
                  <a:pt x="109" y="967"/>
                  <a:pt x="252" y="967"/>
                </a:cubicBezTo>
                <a:cubicBezTo>
                  <a:pt x="393" y="967"/>
                  <a:pt x="513" y="867"/>
                  <a:pt x="513" y="735"/>
                </a:cubicBezTo>
                <a:cubicBezTo>
                  <a:pt x="513" y="0"/>
                  <a:pt x="513" y="0"/>
                  <a:pt x="513" y="0"/>
                </a:cubicBezTo>
              </a:path>
            </a:pathLst>
          </a:custGeom>
          <a:solidFill>
            <a:srgbClr val="9CB1C9">
              <a:lumMod val="75000"/>
            </a:srgbClr>
          </a:solidFill>
          <a:ln>
            <a:noFill/>
          </a:ln>
          <a:effectLst/>
          <a:extLst/>
        </p:spPr>
        <p:txBody>
          <a:bodyPr wrap="none" lIns="38405" tIns="19202" rIns="38405" bIns="19202" anchor="ctr"/>
          <a:lstStyle/>
          <a:p>
            <a:pPr defTabSz="384048" fontAlgn="auto">
              <a:spcBef>
                <a:spcPts val="0"/>
              </a:spcBef>
              <a:spcAft>
                <a:spcPts val="0"/>
              </a:spcAft>
              <a:defRPr/>
            </a:pPr>
            <a:endParaRPr lang="en-US" sz="3600" b="1" kern="0" dirty="0">
              <a:solidFill>
                <a:srgbClr val="999999"/>
              </a:solidFill>
              <a:latin typeface="Roboto Bold" charset="0"/>
            </a:endParaRPr>
          </a:p>
        </p:txBody>
      </p:sp>
      <p:sp>
        <p:nvSpPr>
          <p:cNvPr id="78" name="Freeform 43"/>
          <p:cNvSpPr>
            <a:spLocks noChangeArrowheads="1"/>
          </p:cNvSpPr>
          <p:nvPr/>
        </p:nvSpPr>
        <p:spPr bwMode="auto">
          <a:xfrm>
            <a:off x="4488751" y="5204140"/>
            <a:ext cx="260736" cy="130075"/>
          </a:xfrm>
          <a:custGeom>
            <a:avLst/>
            <a:gdLst>
              <a:gd name="T0" fmla="*/ 724 w 725"/>
              <a:gd name="T1" fmla="*/ 262 h 273"/>
              <a:gd name="T2" fmla="*/ 0 w 725"/>
              <a:gd name="T3" fmla="*/ 0 h 273"/>
              <a:gd name="T4" fmla="*/ 0 w 725"/>
              <a:gd name="T5" fmla="*/ 11 h 273"/>
              <a:gd name="T6" fmla="*/ 724 w 725"/>
              <a:gd name="T7" fmla="*/ 272 h 273"/>
            </a:gdLst>
            <a:ahLst/>
            <a:cxnLst>
              <a:cxn ang="0">
                <a:pos x="T0" y="T1"/>
              </a:cxn>
              <a:cxn ang="0">
                <a:pos x="T2" y="T3"/>
              </a:cxn>
              <a:cxn ang="0">
                <a:pos x="T4" y="T5"/>
              </a:cxn>
              <a:cxn ang="0">
                <a:pos x="T6" y="T7"/>
              </a:cxn>
            </a:cxnLst>
            <a:rect l="0" t="0" r="r" b="b"/>
            <a:pathLst>
              <a:path w="725" h="273">
                <a:moveTo>
                  <a:pt x="724" y="262"/>
                </a:moveTo>
                <a:lnTo>
                  <a:pt x="0" y="0"/>
                </a:lnTo>
                <a:lnTo>
                  <a:pt x="0" y="11"/>
                </a:lnTo>
                <a:lnTo>
                  <a:pt x="724" y="272"/>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405" tIns="19202" rIns="38405" bIns="19202"/>
          <a:lstStyle/>
          <a:p>
            <a:endParaRPr lang="en-US" sz="3600" b="1" dirty="0">
              <a:solidFill>
                <a:srgbClr val="999999"/>
              </a:solidFill>
              <a:latin typeface="Roboto Bold" charset="0"/>
            </a:endParaRPr>
          </a:p>
        </p:txBody>
      </p:sp>
      <p:sp>
        <p:nvSpPr>
          <p:cNvPr id="79" name="Freeform 49"/>
          <p:cNvSpPr>
            <a:spLocks noChangeArrowheads="1"/>
          </p:cNvSpPr>
          <p:nvPr/>
        </p:nvSpPr>
        <p:spPr bwMode="auto">
          <a:xfrm>
            <a:off x="5390928" y="4668910"/>
            <a:ext cx="265535" cy="217504"/>
          </a:xfrm>
          <a:custGeom>
            <a:avLst/>
            <a:gdLst>
              <a:gd name="T0" fmla="*/ 737 w 738"/>
              <a:gd name="T1" fmla="*/ 0 h 454"/>
              <a:gd name="T2" fmla="*/ 0 w 738"/>
              <a:gd name="T3" fmla="*/ 442 h 454"/>
              <a:gd name="T4" fmla="*/ 11 w 738"/>
              <a:gd name="T5" fmla="*/ 453 h 454"/>
              <a:gd name="T6" fmla="*/ 737 w 738"/>
              <a:gd name="T7" fmla="*/ 9 h 454"/>
            </a:gdLst>
            <a:ahLst/>
            <a:cxnLst>
              <a:cxn ang="0">
                <a:pos x="T0" y="T1"/>
              </a:cxn>
              <a:cxn ang="0">
                <a:pos x="T2" y="T3"/>
              </a:cxn>
              <a:cxn ang="0">
                <a:pos x="T4" y="T5"/>
              </a:cxn>
              <a:cxn ang="0">
                <a:pos x="T6" y="T7"/>
              </a:cxn>
            </a:cxnLst>
            <a:rect l="0" t="0" r="r" b="b"/>
            <a:pathLst>
              <a:path w="738" h="454">
                <a:moveTo>
                  <a:pt x="737" y="0"/>
                </a:moveTo>
                <a:lnTo>
                  <a:pt x="0" y="442"/>
                </a:lnTo>
                <a:lnTo>
                  <a:pt x="11" y="453"/>
                </a:lnTo>
                <a:lnTo>
                  <a:pt x="737" y="9"/>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405" tIns="19202" rIns="38405" bIns="19202"/>
          <a:lstStyle/>
          <a:p>
            <a:endParaRPr lang="en-US" sz="3600" b="1" dirty="0">
              <a:solidFill>
                <a:srgbClr val="999999"/>
              </a:solidFill>
              <a:latin typeface="Roboto Bold" charset="0"/>
            </a:endParaRPr>
          </a:p>
        </p:txBody>
      </p:sp>
      <p:grpSp>
        <p:nvGrpSpPr>
          <p:cNvPr id="4" name="Group 88"/>
          <p:cNvGrpSpPr/>
          <p:nvPr/>
        </p:nvGrpSpPr>
        <p:grpSpPr>
          <a:xfrm>
            <a:off x="3180367" y="2751580"/>
            <a:ext cx="1851349" cy="597654"/>
            <a:chOff x="2303754" y="2588851"/>
            <a:chExt cx="7702020" cy="1865264"/>
          </a:xfrm>
          <a:solidFill>
            <a:srgbClr val="40A2E6"/>
          </a:solidFill>
        </p:grpSpPr>
        <p:sp>
          <p:nvSpPr>
            <p:cNvPr id="90"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91" name="Freeform 6703"/>
            <p:cNvSpPr>
              <a:spLocks noChangeArrowheads="1"/>
            </p:cNvSpPr>
            <p:nvPr/>
          </p:nvSpPr>
          <p:spPr bwMode="auto">
            <a:xfrm>
              <a:off x="3798876" y="3800804"/>
              <a:ext cx="6206898" cy="653311"/>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solidFill>
                <a:schemeClr val="accent2">
                  <a:lumMod val="60000"/>
                  <a:lumOff val="40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92" name="Rectangle 91"/>
          <p:cNvSpPr>
            <a:spLocks/>
          </p:cNvSpPr>
          <p:nvPr/>
        </p:nvSpPr>
        <p:spPr bwMode="auto">
          <a:xfrm>
            <a:off x="3303917" y="2846511"/>
            <a:ext cx="14843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2</a:t>
            </a:r>
          </a:p>
        </p:txBody>
      </p:sp>
      <p:grpSp>
        <p:nvGrpSpPr>
          <p:cNvPr id="5" name="Group 107"/>
          <p:cNvGrpSpPr/>
          <p:nvPr/>
        </p:nvGrpSpPr>
        <p:grpSpPr>
          <a:xfrm>
            <a:off x="5205773" y="2088255"/>
            <a:ext cx="1479726" cy="647645"/>
            <a:chOff x="13966936" y="4353492"/>
            <a:chExt cx="3944909" cy="1295290"/>
          </a:xfrm>
        </p:grpSpPr>
        <p:grpSp>
          <p:nvGrpSpPr>
            <p:cNvPr id="6" name="Group 85"/>
            <p:cNvGrpSpPr/>
            <p:nvPr/>
          </p:nvGrpSpPr>
          <p:grpSpPr>
            <a:xfrm flipH="1">
              <a:off x="13966936" y="4353492"/>
              <a:ext cx="3944909" cy="1295290"/>
              <a:chOff x="2303754" y="2588851"/>
              <a:chExt cx="6155221" cy="2021285"/>
            </a:xfrm>
            <a:solidFill>
              <a:srgbClr val="2ECAA2"/>
            </a:solidFill>
          </p:grpSpPr>
          <p:sp>
            <p:nvSpPr>
              <p:cNvPr id="87"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88" name="Freeform 6703"/>
              <p:cNvSpPr>
                <a:spLocks noChangeArrowheads="1"/>
              </p:cNvSpPr>
              <p:nvPr/>
            </p:nvSpPr>
            <p:spPr bwMode="auto">
              <a:xfrm>
                <a:off x="3798876" y="3800804"/>
                <a:ext cx="4660099" cy="809332"/>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93" name="Rectangle 92"/>
            <p:cNvSpPr>
              <a:spLocks/>
            </p:cNvSpPr>
            <p:nvPr/>
          </p:nvSpPr>
          <p:spPr bwMode="auto">
            <a:xfrm>
              <a:off x="17186663" y="4559860"/>
              <a:ext cx="39573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1</a:t>
              </a:r>
            </a:p>
          </p:txBody>
        </p:sp>
      </p:grpSp>
      <p:grpSp>
        <p:nvGrpSpPr>
          <p:cNvPr id="7" name="Group 104"/>
          <p:cNvGrpSpPr/>
          <p:nvPr/>
        </p:nvGrpSpPr>
        <p:grpSpPr>
          <a:xfrm>
            <a:off x="3278612" y="3740292"/>
            <a:ext cx="1479542" cy="647645"/>
            <a:chOff x="9033697" y="8189948"/>
            <a:chExt cx="3944418" cy="1295290"/>
          </a:xfrm>
        </p:grpSpPr>
        <p:grpSp>
          <p:nvGrpSpPr>
            <p:cNvPr id="8" name="Group 82"/>
            <p:cNvGrpSpPr/>
            <p:nvPr/>
          </p:nvGrpSpPr>
          <p:grpSpPr>
            <a:xfrm>
              <a:off x="9033697" y="8189948"/>
              <a:ext cx="3944418" cy="1295290"/>
              <a:chOff x="2303754" y="2588851"/>
              <a:chExt cx="6155221" cy="2021285"/>
            </a:xfrm>
            <a:solidFill>
              <a:srgbClr val="5B62CF"/>
            </a:solidFill>
          </p:grpSpPr>
          <p:sp>
            <p:nvSpPr>
              <p:cNvPr id="84"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85" name="Freeform 6703"/>
              <p:cNvSpPr>
                <a:spLocks noChangeArrowheads="1"/>
              </p:cNvSpPr>
              <p:nvPr/>
            </p:nvSpPr>
            <p:spPr bwMode="auto">
              <a:xfrm>
                <a:off x="3798876" y="3800804"/>
                <a:ext cx="4660099" cy="809332"/>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94" name="Rectangle 93"/>
            <p:cNvSpPr>
              <a:spLocks/>
            </p:cNvSpPr>
            <p:nvPr/>
          </p:nvSpPr>
          <p:spPr bwMode="auto">
            <a:xfrm>
              <a:off x="9363081" y="8408182"/>
              <a:ext cx="39573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3</a:t>
              </a:r>
            </a:p>
          </p:txBody>
        </p:sp>
      </p:grpSp>
      <p:grpSp>
        <p:nvGrpSpPr>
          <p:cNvPr id="9" name="Group 106"/>
          <p:cNvGrpSpPr/>
          <p:nvPr/>
        </p:nvGrpSpPr>
        <p:grpSpPr>
          <a:xfrm>
            <a:off x="5252769" y="4011368"/>
            <a:ext cx="1479726" cy="647645"/>
            <a:chOff x="14077792" y="9112989"/>
            <a:chExt cx="3944909" cy="1295290"/>
          </a:xfrm>
        </p:grpSpPr>
        <p:grpSp>
          <p:nvGrpSpPr>
            <p:cNvPr id="10" name="Group 79"/>
            <p:cNvGrpSpPr/>
            <p:nvPr/>
          </p:nvGrpSpPr>
          <p:grpSpPr>
            <a:xfrm flipH="1">
              <a:off x="14077792" y="9112989"/>
              <a:ext cx="3944909" cy="1295290"/>
              <a:chOff x="2303754" y="2588851"/>
              <a:chExt cx="6155221" cy="2021285"/>
            </a:xfrm>
            <a:solidFill>
              <a:srgbClr val="9CB1C9"/>
            </a:solidFill>
          </p:grpSpPr>
          <p:sp>
            <p:nvSpPr>
              <p:cNvPr id="81"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82" name="Freeform 6703"/>
              <p:cNvSpPr>
                <a:spLocks noChangeArrowheads="1"/>
              </p:cNvSpPr>
              <p:nvPr/>
            </p:nvSpPr>
            <p:spPr bwMode="auto">
              <a:xfrm>
                <a:off x="3798876" y="3800804"/>
                <a:ext cx="4660099" cy="809332"/>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95" name="Rectangle 94"/>
            <p:cNvSpPr>
              <a:spLocks/>
            </p:cNvSpPr>
            <p:nvPr/>
          </p:nvSpPr>
          <p:spPr bwMode="auto">
            <a:xfrm>
              <a:off x="17297519" y="9319507"/>
              <a:ext cx="39573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4</a:t>
              </a:r>
            </a:p>
          </p:txBody>
        </p:sp>
      </p:grpSp>
      <p:sp>
        <p:nvSpPr>
          <p:cNvPr id="96" name="TextBox 95"/>
          <p:cNvSpPr txBox="1"/>
          <p:nvPr/>
        </p:nvSpPr>
        <p:spPr>
          <a:xfrm>
            <a:off x="6810238" y="3884524"/>
            <a:ext cx="1464158" cy="238834"/>
          </a:xfrm>
          <a:prstGeom prst="rect">
            <a:avLst/>
          </a:prstGeom>
          <a:noFill/>
        </p:spPr>
        <p:txBody>
          <a:bodyPr wrap="none" lIns="38405" tIns="19202" rIns="38405" bIns="19202" rtlCol="0">
            <a:spAutoFit/>
          </a:bodyPr>
          <a:lstStyle/>
          <a:p>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Ketabahan</a:t>
            </a:r>
            <a:endParaRPr lang="en-US" sz="1300" b="1" dirty="0">
              <a:solidFill>
                <a:srgbClr val="494949"/>
              </a:solidFill>
              <a:latin typeface="Roboto" charset="0"/>
              <a:ea typeface="Roboto" charset="0"/>
              <a:cs typeface="Roboto" charset="0"/>
            </a:endParaRPr>
          </a:p>
        </p:txBody>
      </p:sp>
      <p:sp>
        <p:nvSpPr>
          <p:cNvPr id="97" name="TextBox 96"/>
          <p:cNvSpPr txBox="1"/>
          <p:nvPr/>
        </p:nvSpPr>
        <p:spPr>
          <a:xfrm>
            <a:off x="6816129" y="4124670"/>
            <a:ext cx="1929436" cy="397852"/>
          </a:xfrm>
          <a:prstGeom prst="rect">
            <a:avLst/>
          </a:prstGeom>
          <a:noFill/>
        </p:spPr>
        <p:txBody>
          <a:bodyPr wrap="square" lIns="38405" tIns="19202" rIns="38405" bIns="19202" rtlCol="0">
            <a:spAutoFit/>
          </a:bodyPr>
          <a:lstStyle/>
          <a:p>
            <a:pPr>
              <a:lnSpc>
                <a:spcPts val="1399"/>
              </a:lnSpc>
            </a:pPr>
            <a:r>
              <a:rPr lang="en-US" sz="1100" dirty="0" err="1">
                <a:solidFill>
                  <a:schemeClr val="tx2"/>
                </a:solidFill>
                <a:latin typeface="Roboto Light" charset="0"/>
                <a:ea typeface="Roboto Light" charset="0"/>
                <a:cs typeface="Roboto Light" charset="0"/>
              </a:rPr>
              <a:t>Kemampuan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menghadapi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masalah</a:t>
            </a:r>
            <a:endParaRPr lang="en-US" sz="1100" dirty="0">
              <a:solidFill>
                <a:schemeClr val="tx2"/>
              </a:solidFill>
              <a:latin typeface="Roboto Light" charset="0"/>
              <a:ea typeface="Roboto Light" charset="0"/>
              <a:cs typeface="Roboto Light" charset="0"/>
            </a:endParaRPr>
          </a:p>
        </p:txBody>
      </p:sp>
      <p:sp>
        <p:nvSpPr>
          <p:cNvPr id="98" name="TextBox 97"/>
          <p:cNvSpPr txBox="1"/>
          <p:nvPr/>
        </p:nvSpPr>
        <p:spPr>
          <a:xfrm>
            <a:off x="6815650" y="2053222"/>
            <a:ext cx="1436907" cy="238834"/>
          </a:xfrm>
          <a:prstGeom prst="rect">
            <a:avLst/>
          </a:prstGeom>
          <a:noFill/>
        </p:spPr>
        <p:txBody>
          <a:bodyPr wrap="none" lIns="38405" tIns="19202" rIns="38405" bIns="19202" rtlCol="0">
            <a:spAutoFit/>
          </a:bodyPr>
          <a:lstStyle/>
          <a:p>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Intelektual</a:t>
            </a:r>
            <a:endParaRPr lang="en-US" sz="1300" b="1" dirty="0">
              <a:solidFill>
                <a:srgbClr val="494949"/>
              </a:solidFill>
              <a:latin typeface="Roboto" charset="0"/>
              <a:ea typeface="Roboto" charset="0"/>
              <a:cs typeface="Roboto" charset="0"/>
            </a:endParaRPr>
          </a:p>
        </p:txBody>
      </p:sp>
      <p:sp>
        <p:nvSpPr>
          <p:cNvPr id="99" name="TextBox 98"/>
          <p:cNvSpPr txBox="1"/>
          <p:nvPr/>
        </p:nvSpPr>
        <p:spPr>
          <a:xfrm>
            <a:off x="6815650" y="2257106"/>
            <a:ext cx="1940969" cy="1295533"/>
          </a:xfrm>
          <a:prstGeom prst="rect">
            <a:avLst/>
          </a:prstGeom>
          <a:noFill/>
        </p:spPr>
        <p:txBody>
          <a:bodyPr wrap="square" lIns="38405" tIns="19202" rIns="38405" bIns="19202" rtlCol="0">
            <a:spAutoFit/>
          </a:bodyPr>
          <a:lstStyle/>
          <a:p>
            <a:pPr>
              <a:lnSpc>
                <a:spcPts val="1399"/>
              </a:lnSpc>
            </a:pPr>
            <a:r>
              <a:rPr lang="en-US" sz="1100" dirty="0" err="1">
                <a:solidFill>
                  <a:schemeClr val="tx2"/>
                </a:solidFill>
                <a:latin typeface="Roboto Light" charset="0"/>
                <a:ea typeface="Roboto Light" charset="0"/>
                <a:cs typeface="Roboto Light" charset="0"/>
              </a:rPr>
              <a:t>hanya</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pegawai</a:t>
            </a:r>
            <a:r>
              <a:rPr lang="en-US" sz="1100" dirty="0">
                <a:solidFill>
                  <a:schemeClr val="tx2"/>
                </a:solidFill>
                <a:latin typeface="Roboto Light" charset="0"/>
                <a:ea typeface="Roboto Light" charset="0"/>
                <a:cs typeface="Roboto Light" charset="0"/>
              </a:rPr>
              <a:t> yang </a:t>
            </a:r>
            <a:r>
              <a:rPr lang="en-US" sz="1100" dirty="0" err="1">
                <a:solidFill>
                  <a:schemeClr val="tx2"/>
                </a:solidFill>
                <a:latin typeface="Roboto Light" charset="0"/>
                <a:ea typeface="Roboto Light" charset="0"/>
                <a:cs typeface="Roboto Light" charset="0"/>
              </a:rPr>
              <a:t>memiliki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pengetahuan</a:t>
            </a:r>
            <a:r>
              <a:rPr lang="en-US" sz="1100" dirty="0">
                <a:solidFill>
                  <a:schemeClr val="tx2"/>
                </a:solidFill>
                <a:latin typeface="Roboto Light" charset="0"/>
                <a:ea typeface="Roboto Light" charset="0"/>
                <a:cs typeface="Roboto Light" charset="0"/>
              </a:rPr>
              <a:t> yang </a:t>
            </a:r>
            <a:r>
              <a:rPr lang="en-US" sz="1100" dirty="0" err="1">
                <a:solidFill>
                  <a:schemeClr val="tx2"/>
                </a:solidFill>
                <a:latin typeface="Roboto Light" charset="0"/>
                <a:ea typeface="Roboto Light" charset="0"/>
                <a:cs typeface="Roboto Light" charset="0"/>
              </a:rPr>
              <a:t>luas</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terus</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menambah</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pengetahuannya</a:t>
            </a:r>
            <a:r>
              <a:rPr lang="en-US" sz="1100" dirty="0">
                <a:solidFill>
                  <a:schemeClr val="tx2"/>
                </a:solidFill>
                <a:latin typeface="Roboto Light" charset="0"/>
                <a:ea typeface="Roboto Light" charset="0"/>
                <a:cs typeface="Roboto Light" charset="0"/>
              </a:rPr>
              <a:t>  yang </a:t>
            </a:r>
            <a:r>
              <a:rPr lang="en-US" sz="1100" dirty="0" err="1">
                <a:solidFill>
                  <a:schemeClr val="tx2"/>
                </a:solidFill>
                <a:latin typeface="Roboto Light" charset="0"/>
                <a:ea typeface="Roboto Light" charset="0"/>
                <a:cs typeface="Roboto Light" charset="0"/>
              </a:rPr>
              <a:t>dapat</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beradaptasi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dengan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kondisi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perubahan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lingkungan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strategis</a:t>
            </a:r>
            <a:endParaRPr lang="en-US" sz="1100" dirty="0">
              <a:solidFill>
                <a:schemeClr val="tx2"/>
              </a:solidFill>
              <a:latin typeface="Roboto Light" charset="0"/>
              <a:ea typeface="Roboto Light" charset="0"/>
              <a:cs typeface="Roboto Light" charset="0"/>
            </a:endParaRPr>
          </a:p>
        </p:txBody>
      </p:sp>
      <p:sp>
        <p:nvSpPr>
          <p:cNvPr id="100" name="TextBox 99"/>
          <p:cNvSpPr txBox="1"/>
          <p:nvPr/>
        </p:nvSpPr>
        <p:spPr>
          <a:xfrm>
            <a:off x="1982175" y="3756946"/>
            <a:ext cx="1100276" cy="238834"/>
          </a:xfrm>
          <a:prstGeom prst="rect">
            <a:avLst/>
          </a:prstGeom>
          <a:noFill/>
        </p:spPr>
        <p:txBody>
          <a:bodyPr wrap="none" lIns="38405" tIns="19202" rIns="38405" bIns="19202" rtlCol="0">
            <a:spAutoFit/>
          </a:bodyPr>
          <a:lstStyle/>
          <a:p>
            <a:pPr algn="r"/>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Sosial</a:t>
            </a:r>
            <a:endParaRPr lang="en-US" sz="1300" b="1" dirty="0">
              <a:solidFill>
                <a:srgbClr val="494949"/>
              </a:solidFill>
              <a:latin typeface="Roboto" charset="0"/>
              <a:ea typeface="Roboto" charset="0"/>
              <a:cs typeface="Roboto" charset="0"/>
            </a:endParaRPr>
          </a:p>
        </p:txBody>
      </p:sp>
      <p:sp>
        <p:nvSpPr>
          <p:cNvPr id="101" name="TextBox 100"/>
          <p:cNvSpPr txBox="1"/>
          <p:nvPr/>
        </p:nvSpPr>
        <p:spPr>
          <a:xfrm>
            <a:off x="511277" y="4030160"/>
            <a:ext cx="2605477" cy="936461"/>
          </a:xfrm>
          <a:prstGeom prst="rect">
            <a:avLst/>
          </a:prstGeom>
          <a:noFill/>
        </p:spPr>
        <p:txBody>
          <a:bodyPr wrap="square" lIns="38405" tIns="19202" rIns="38405" bIns="19202" rtlCol="0">
            <a:spAutoFit/>
          </a:bodyPr>
          <a:lstStyle/>
          <a:p>
            <a:pPr algn="r">
              <a:lnSpc>
                <a:spcPts val="1399"/>
              </a:lnSpc>
            </a:pPr>
            <a:r>
              <a:rPr lang="en-US" sz="1100" dirty="0" err="1">
                <a:solidFill>
                  <a:schemeClr val="tx2"/>
                </a:solidFill>
                <a:latin typeface="Roboto Light" charset="0"/>
                <a:ea typeface="Roboto Light" charset="0"/>
                <a:cs typeface="Roboto Light" charset="0"/>
              </a:rPr>
              <a:t>kemampuan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untuk</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membangun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mempertahankan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jaringan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kerja</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sehingga</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terbangun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hubungan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kerja</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hubungan</a:t>
            </a:r>
            <a:r>
              <a:rPr lang="en-US" sz="1100" dirty="0">
                <a:solidFill>
                  <a:schemeClr val="tx2"/>
                </a:solidFill>
                <a:latin typeface="Roboto Light" charset="0"/>
                <a:ea typeface="Roboto Light" charset="0"/>
                <a:cs typeface="Roboto Light" charset="0"/>
              </a:rPr>
              <a:t> interpersonal yang </a:t>
            </a:r>
            <a:r>
              <a:rPr lang="en-US" sz="1100" dirty="0" err="1">
                <a:solidFill>
                  <a:schemeClr val="tx2"/>
                </a:solidFill>
                <a:latin typeface="Roboto Light" charset="0"/>
                <a:ea typeface="Roboto Light" charset="0"/>
                <a:cs typeface="Roboto Light" charset="0"/>
              </a:rPr>
              <a:t>lebih</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akrab</a:t>
            </a:r>
            <a:endParaRPr lang="en-US" sz="1100" dirty="0">
              <a:solidFill>
                <a:schemeClr val="tx2"/>
              </a:solidFill>
              <a:latin typeface="Roboto Light" charset="0"/>
              <a:ea typeface="Roboto Light" charset="0"/>
              <a:cs typeface="Roboto Light" charset="0"/>
            </a:endParaRPr>
          </a:p>
        </p:txBody>
      </p:sp>
      <p:sp>
        <p:nvSpPr>
          <p:cNvPr id="102" name="TextBox 101"/>
          <p:cNvSpPr txBox="1"/>
          <p:nvPr/>
        </p:nvSpPr>
        <p:spPr>
          <a:xfrm>
            <a:off x="1607057" y="2509990"/>
            <a:ext cx="1452937" cy="238834"/>
          </a:xfrm>
          <a:prstGeom prst="rect">
            <a:avLst/>
          </a:prstGeom>
          <a:noFill/>
        </p:spPr>
        <p:txBody>
          <a:bodyPr wrap="none" lIns="38405" tIns="19202" rIns="38405" bIns="19202" rtlCol="0">
            <a:spAutoFit/>
          </a:bodyPr>
          <a:lstStyle/>
          <a:p>
            <a:pPr algn="r"/>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Emosional</a:t>
            </a:r>
            <a:endParaRPr lang="en-US" sz="1300" b="1" dirty="0">
              <a:solidFill>
                <a:srgbClr val="494949"/>
              </a:solidFill>
              <a:latin typeface="Roboto" charset="0"/>
              <a:ea typeface="Roboto" charset="0"/>
              <a:cs typeface="Roboto" charset="0"/>
            </a:endParaRPr>
          </a:p>
        </p:txBody>
      </p:sp>
      <p:sp>
        <p:nvSpPr>
          <p:cNvPr id="103" name="TextBox 102"/>
          <p:cNvSpPr txBox="1"/>
          <p:nvPr/>
        </p:nvSpPr>
        <p:spPr>
          <a:xfrm>
            <a:off x="456999" y="2819549"/>
            <a:ext cx="2644790" cy="577388"/>
          </a:xfrm>
          <a:prstGeom prst="rect">
            <a:avLst/>
          </a:prstGeom>
          <a:noFill/>
        </p:spPr>
        <p:txBody>
          <a:bodyPr wrap="square" lIns="38405" tIns="19202" rIns="38405" bIns="19202" rtlCol="0">
            <a:spAutoFit/>
          </a:bodyPr>
          <a:lstStyle/>
          <a:p>
            <a:pPr algn="r">
              <a:lnSpc>
                <a:spcPts val="1399"/>
              </a:lnSpc>
            </a:pPr>
            <a:r>
              <a:rPr lang="en-US" sz="1100" dirty="0" err="1">
                <a:solidFill>
                  <a:schemeClr val="tx2"/>
                </a:solidFill>
                <a:latin typeface="Roboto Light" charset="0"/>
                <a:ea typeface="Roboto Light" charset="0"/>
                <a:cs typeface="Roboto Light" charset="0"/>
              </a:rPr>
              <a:t>Kemampuan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mengelola</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emosi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dengan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baik</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akan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menentukan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kesuksesan</a:t>
            </a:r>
            <a:r>
              <a:rPr lang="en-US" sz="1100" dirty="0">
                <a:solidFill>
                  <a:schemeClr val="tx2"/>
                </a:solidFill>
                <a:latin typeface="Roboto Light" charset="0"/>
                <a:ea typeface="Roboto Light" charset="0"/>
                <a:cs typeface="Roboto Light" charset="0"/>
              </a:rPr>
              <a:t> PNS </a:t>
            </a:r>
            <a:r>
              <a:rPr lang="en-US" sz="1100" dirty="0" err="1">
                <a:solidFill>
                  <a:schemeClr val="tx2"/>
                </a:solidFill>
                <a:latin typeface="Roboto Light" charset="0"/>
                <a:ea typeface="Roboto Light" charset="0"/>
                <a:cs typeface="Roboto Light" charset="0"/>
              </a:rPr>
              <a:t>dalam</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melaksanakan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tugas</a:t>
            </a:r>
            <a:endParaRPr lang="en-US" sz="1100" dirty="0">
              <a:solidFill>
                <a:schemeClr val="tx2"/>
              </a:solidFill>
              <a:latin typeface="Roboto Light" charset="0"/>
              <a:ea typeface="Roboto Light" charset="0"/>
              <a:cs typeface="Roboto Light" charset="0"/>
            </a:endParaRPr>
          </a:p>
        </p:txBody>
      </p:sp>
      <p:grpSp>
        <p:nvGrpSpPr>
          <p:cNvPr id="11" name="Group 113"/>
          <p:cNvGrpSpPr/>
          <p:nvPr/>
        </p:nvGrpSpPr>
        <p:grpSpPr>
          <a:xfrm>
            <a:off x="3191879" y="5309985"/>
            <a:ext cx="1725566" cy="647646"/>
            <a:chOff x="9278134" y="9667409"/>
            <a:chExt cx="4600311" cy="1295291"/>
          </a:xfrm>
        </p:grpSpPr>
        <p:grpSp>
          <p:nvGrpSpPr>
            <p:cNvPr id="12" name="Group 109"/>
            <p:cNvGrpSpPr/>
            <p:nvPr/>
          </p:nvGrpSpPr>
          <p:grpSpPr>
            <a:xfrm flipV="1">
              <a:off x="9278134" y="9667409"/>
              <a:ext cx="4600311" cy="1295291"/>
              <a:chOff x="2303754" y="2588851"/>
              <a:chExt cx="7178735" cy="2021286"/>
            </a:xfrm>
            <a:solidFill>
              <a:srgbClr val="5B62CF"/>
            </a:solidFill>
          </p:grpSpPr>
          <p:sp>
            <p:nvSpPr>
              <p:cNvPr id="112"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rgbClr val="9CB1C9">
                  <a:lumMod val="75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113" name="Freeform 6703"/>
              <p:cNvSpPr>
                <a:spLocks noChangeArrowheads="1"/>
              </p:cNvSpPr>
              <p:nvPr/>
            </p:nvSpPr>
            <p:spPr bwMode="auto">
              <a:xfrm>
                <a:off x="3750983" y="3761589"/>
                <a:ext cx="5731506" cy="848548"/>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solidFill>
                  <a:srgbClr val="6284A9"/>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111" name="Rectangle 110"/>
            <p:cNvSpPr>
              <a:spLocks/>
            </p:cNvSpPr>
            <p:nvPr/>
          </p:nvSpPr>
          <p:spPr bwMode="auto">
            <a:xfrm>
              <a:off x="9607518" y="10092123"/>
              <a:ext cx="39573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5</a:t>
              </a:r>
            </a:p>
          </p:txBody>
        </p:sp>
      </p:grpSp>
      <p:sp>
        <p:nvSpPr>
          <p:cNvPr id="115" name="TextBox 114"/>
          <p:cNvSpPr txBox="1"/>
          <p:nvPr/>
        </p:nvSpPr>
        <p:spPr>
          <a:xfrm>
            <a:off x="2084193" y="5293267"/>
            <a:ext cx="1007302" cy="238834"/>
          </a:xfrm>
          <a:prstGeom prst="rect">
            <a:avLst/>
          </a:prstGeom>
          <a:noFill/>
        </p:spPr>
        <p:txBody>
          <a:bodyPr wrap="none" lIns="38405" tIns="19202" rIns="38405" bIns="19202" rtlCol="0">
            <a:spAutoFit/>
          </a:bodyPr>
          <a:lstStyle/>
          <a:p>
            <a:pPr algn="r"/>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Etika</a:t>
            </a:r>
            <a:endParaRPr lang="en-US" sz="1300" b="1" dirty="0">
              <a:solidFill>
                <a:srgbClr val="494949"/>
              </a:solidFill>
              <a:latin typeface="Roboto" charset="0"/>
              <a:ea typeface="Roboto" charset="0"/>
              <a:cs typeface="Roboto" charset="0"/>
            </a:endParaRPr>
          </a:p>
        </p:txBody>
      </p:sp>
      <p:sp>
        <p:nvSpPr>
          <p:cNvPr id="116" name="TextBox 115"/>
          <p:cNvSpPr txBox="1"/>
          <p:nvPr/>
        </p:nvSpPr>
        <p:spPr>
          <a:xfrm>
            <a:off x="492399" y="5577308"/>
            <a:ext cx="2605477" cy="756924"/>
          </a:xfrm>
          <a:prstGeom prst="rect">
            <a:avLst/>
          </a:prstGeom>
          <a:noFill/>
        </p:spPr>
        <p:txBody>
          <a:bodyPr wrap="square" lIns="38405" tIns="19202" rIns="38405" bIns="19202" rtlCol="0">
            <a:spAutoFit/>
          </a:bodyPr>
          <a:lstStyle/>
          <a:p>
            <a:pPr algn="r">
              <a:lnSpc>
                <a:spcPts val="1399"/>
              </a:lnSpc>
            </a:pPr>
            <a:r>
              <a:rPr lang="en-US" sz="1100" dirty="0" err="1">
                <a:solidFill>
                  <a:schemeClr val="tx2"/>
                </a:solidFill>
                <a:latin typeface="Roboto Light" charset="0"/>
                <a:ea typeface="Roboto Light" charset="0"/>
                <a:cs typeface="Roboto Light" charset="0"/>
              </a:rPr>
              <a:t>kapasitas</a:t>
            </a:r>
            <a:r>
              <a:rPr lang="en-US" sz="1100" dirty="0">
                <a:solidFill>
                  <a:schemeClr val="tx2"/>
                </a:solidFill>
                <a:latin typeface="Roboto Light" charset="0"/>
                <a:ea typeface="Roboto Light" charset="0"/>
                <a:cs typeface="Roboto Light" charset="0"/>
              </a:rPr>
              <a:t> mental yang </a:t>
            </a:r>
            <a:r>
              <a:rPr lang="en-US" sz="1100" dirty="0" err="1">
                <a:solidFill>
                  <a:schemeClr val="tx2"/>
                </a:solidFill>
                <a:latin typeface="Roboto Light" charset="0"/>
                <a:ea typeface="Roboto Light" charset="0"/>
                <a:cs typeface="Roboto Light" charset="0"/>
              </a:rPr>
              <a:t>menentukan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prinsip-prinsip</a:t>
            </a:r>
            <a:r>
              <a:rPr lang="en-US" sz="1100" dirty="0">
                <a:solidFill>
                  <a:schemeClr val="tx2"/>
                </a:solidFill>
                <a:latin typeface="Roboto Light" charset="0"/>
                <a:ea typeface="Roboto Light" charset="0"/>
                <a:cs typeface="Roboto Light" charset="0"/>
              </a:rPr>
              <a:t> universal </a:t>
            </a:r>
            <a:r>
              <a:rPr lang="en-US" sz="1100" dirty="0" err="1">
                <a:solidFill>
                  <a:schemeClr val="tx2"/>
                </a:solidFill>
                <a:latin typeface="Roboto Light" charset="0"/>
                <a:ea typeface="Roboto Light" charset="0"/>
                <a:cs typeface="Roboto Light" charset="0"/>
              </a:rPr>
              <a:t>kemanusiaan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harus</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diterapkan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ke</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dalam</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tata-nilai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tujuan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dan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tindakan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kita</a:t>
            </a:r>
            <a:r>
              <a:rPr lang="en-US" sz="1100" dirty="0">
                <a:solidFill>
                  <a:schemeClr val="tx2"/>
                </a:solidFill>
                <a:latin typeface="Roboto Light" charset="0"/>
                <a:ea typeface="Roboto Light" charset="0"/>
                <a:cs typeface="Roboto Light" charset="0"/>
              </a:rPr>
              <a:t> </a:t>
            </a:r>
          </a:p>
        </p:txBody>
      </p:sp>
      <p:grpSp>
        <p:nvGrpSpPr>
          <p:cNvPr id="13" name="Group 122"/>
          <p:cNvGrpSpPr/>
          <p:nvPr/>
        </p:nvGrpSpPr>
        <p:grpSpPr>
          <a:xfrm>
            <a:off x="5192366" y="5189743"/>
            <a:ext cx="1725566" cy="647646"/>
            <a:chOff x="14726019" y="10848750"/>
            <a:chExt cx="4600311" cy="1295291"/>
          </a:xfrm>
        </p:grpSpPr>
        <p:grpSp>
          <p:nvGrpSpPr>
            <p:cNvPr id="14" name="Group 118"/>
            <p:cNvGrpSpPr/>
            <p:nvPr/>
          </p:nvGrpSpPr>
          <p:grpSpPr>
            <a:xfrm flipH="1" flipV="1">
              <a:off x="14726019" y="10848750"/>
              <a:ext cx="4600311" cy="1295291"/>
              <a:chOff x="2303754" y="2588851"/>
              <a:chExt cx="7178735" cy="2021286"/>
            </a:xfrm>
            <a:solidFill>
              <a:srgbClr val="5B62CF"/>
            </a:solidFill>
          </p:grpSpPr>
          <p:sp>
            <p:nvSpPr>
              <p:cNvPr id="121" name="Freeform 6700"/>
              <p:cNvSpPr>
                <a:spLocks noChangeArrowheads="1"/>
              </p:cNvSpPr>
              <p:nvPr/>
            </p:nvSpPr>
            <p:spPr bwMode="auto">
              <a:xfrm>
                <a:off x="2303754" y="2588851"/>
                <a:ext cx="1645535" cy="1645641"/>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bg1">
                  <a:lumMod val="75000"/>
                </a:schemeClr>
              </a:solidFill>
              <a:ln>
                <a:solidFill>
                  <a:schemeClr val="bg1">
                    <a:lumMod val="85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sp>
            <p:nvSpPr>
              <p:cNvPr id="122" name="Freeform 6703"/>
              <p:cNvSpPr>
                <a:spLocks noChangeArrowheads="1"/>
              </p:cNvSpPr>
              <p:nvPr/>
            </p:nvSpPr>
            <p:spPr bwMode="auto">
              <a:xfrm>
                <a:off x="3750983" y="3761589"/>
                <a:ext cx="5731506" cy="848548"/>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solidFill>
                  <a:schemeClr val="bg1">
                    <a:lumMod val="85000"/>
                  </a:schemeClr>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384048" fontAlgn="auto">
                  <a:spcBef>
                    <a:spcPts val="0"/>
                  </a:spcBef>
                  <a:spcAft>
                    <a:spcPts val="0"/>
                  </a:spcAft>
                  <a:defRPr/>
                </a:pPr>
                <a:endParaRPr lang="en-US" sz="1100" b="1" kern="0" dirty="0">
                  <a:solidFill>
                    <a:srgbClr val="999999"/>
                  </a:solidFill>
                  <a:latin typeface="Roboto Bold" charset="0"/>
                </a:endParaRPr>
              </a:p>
            </p:txBody>
          </p:sp>
        </p:grpSp>
        <p:sp>
          <p:nvSpPr>
            <p:cNvPr id="120" name="Rectangle 119"/>
            <p:cNvSpPr>
              <a:spLocks/>
            </p:cNvSpPr>
            <p:nvPr/>
          </p:nvSpPr>
          <p:spPr bwMode="auto">
            <a:xfrm>
              <a:off x="18601212" y="11324368"/>
              <a:ext cx="39573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1900" b="1" spc="95" dirty="0">
                  <a:solidFill>
                    <a:srgbClr val="FFFFFF"/>
                  </a:solidFill>
                  <a:latin typeface="Roboto" charset="0"/>
                  <a:ea typeface="Roboto" charset="0"/>
                  <a:cs typeface="Roboto" charset="0"/>
                  <a:sym typeface="Bebas Neue" charset="0"/>
                </a:rPr>
                <a:t>6</a:t>
              </a:r>
            </a:p>
          </p:txBody>
        </p:sp>
      </p:grpSp>
      <p:sp>
        <p:nvSpPr>
          <p:cNvPr id="124" name="TextBox 123"/>
          <p:cNvSpPr txBox="1"/>
          <p:nvPr/>
        </p:nvSpPr>
        <p:spPr>
          <a:xfrm>
            <a:off x="7000390" y="5214435"/>
            <a:ext cx="1454540" cy="238834"/>
          </a:xfrm>
          <a:prstGeom prst="rect">
            <a:avLst/>
          </a:prstGeom>
          <a:noFill/>
        </p:spPr>
        <p:txBody>
          <a:bodyPr wrap="none" lIns="38405" tIns="19202" rIns="38405" bIns="19202" rtlCol="0">
            <a:spAutoFit/>
          </a:bodyPr>
          <a:lstStyle/>
          <a:p>
            <a:r>
              <a:rPr lang="en-US" sz="1300" b="1" dirty="0">
                <a:solidFill>
                  <a:srgbClr val="494949"/>
                </a:solidFill>
                <a:latin typeface="Roboto" charset="0"/>
                <a:ea typeface="Roboto" charset="0"/>
                <a:cs typeface="Roboto" charset="0"/>
              </a:rPr>
              <a:t>Modal </a:t>
            </a:r>
            <a:r>
              <a:rPr lang="en-US" sz="1300" b="1" dirty="0" err="1">
                <a:solidFill>
                  <a:srgbClr val="494949"/>
                </a:solidFill>
                <a:latin typeface="Roboto" charset="0"/>
                <a:ea typeface="Roboto" charset="0"/>
                <a:cs typeface="Roboto" charset="0"/>
              </a:rPr>
              <a:t>Kesehatan</a:t>
            </a:r>
            <a:endParaRPr lang="en-US" sz="1300" b="1" dirty="0">
              <a:solidFill>
                <a:srgbClr val="494949"/>
              </a:solidFill>
              <a:latin typeface="Roboto" charset="0"/>
              <a:ea typeface="Roboto" charset="0"/>
              <a:cs typeface="Roboto" charset="0"/>
            </a:endParaRPr>
          </a:p>
        </p:txBody>
      </p:sp>
      <p:sp>
        <p:nvSpPr>
          <p:cNvPr id="125" name="TextBox 124"/>
          <p:cNvSpPr txBox="1"/>
          <p:nvPr/>
        </p:nvSpPr>
        <p:spPr>
          <a:xfrm>
            <a:off x="7044373" y="5461629"/>
            <a:ext cx="1929436" cy="936461"/>
          </a:xfrm>
          <a:prstGeom prst="rect">
            <a:avLst/>
          </a:prstGeom>
          <a:noFill/>
        </p:spPr>
        <p:txBody>
          <a:bodyPr wrap="square" lIns="38405" tIns="19202" rIns="38405" bIns="19202" rtlCol="0">
            <a:spAutoFit/>
          </a:bodyPr>
          <a:lstStyle/>
          <a:p>
            <a:pPr>
              <a:lnSpc>
                <a:spcPts val="1399"/>
              </a:lnSpc>
            </a:pPr>
            <a:r>
              <a:rPr lang="en-US" sz="1100" dirty="0" err="1">
                <a:solidFill>
                  <a:schemeClr val="tx2"/>
                </a:solidFill>
                <a:latin typeface="Roboto Light" charset="0"/>
                <a:ea typeface="Roboto Light" charset="0"/>
                <a:cs typeface="Roboto Light" charset="0"/>
              </a:rPr>
              <a:t>Badan</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atau</a:t>
            </a:r>
            <a:r>
              <a:rPr lang="en-US" sz="1100" dirty="0">
                <a:solidFill>
                  <a:schemeClr val="tx2"/>
                </a:solidFill>
                <a:latin typeface="Roboto Light" charset="0"/>
                <a:ea typeface="Roboto Light" charset="0"/>
                <a:cs typeface="Roboto Light" charset="0"/>
              </a:rPr>
              <a:t> raga </a:t>
            </a:r>
            <a:r>
              <a:rPr lang="en-US" sz="1100" dirty="0" err="1">
                <a:solidFill>
                  <a:schemeClr val="tx2"/>
                </a:solidFill>
                <a:latin typeface="Roboto Light" charset="0"/>
                <a:ea typeface="Roboto Light" charset="0"/>
                <a:cs typeface="Roboto Light" charset="0"/>
              </a:rPr>
              <a:t>adalah</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wadah</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untuk</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mendukung</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manifestasi</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semua</a:t>
            </a:r>
            <a:r>
              <a:rPr lang="en-US" sz="1100" dirty="0">
                <a:solidFill>
                  <a:schemeClr val="tx2"/>
                </a:solidFill>
                <a:latin typeface="Roboto Light" charset="0"/>
                <a:ea typeface="Roboto Light" charset="0"/>
                <a:cs typeface="Roboto Light" charset="0"/>
              </a:rPr>
              <a:t> modal </a:t>
            </a:r>
            <a:r>
              <a:rPr lang="en-US" sz="1100" dirty="0" err="1">
                <a:solidFill>
                  <a:schemeClr val="tx2"/>
                </a:solidFill>
                <a:latin typeface="Roboto Light" charset="0"/>
                <a:ea typeface="Roboto Light" charset="0"/>
                <a:cs typeface="Roboto Light" charset="0"/>
              </a:rPr>
              <a:t>insani</a:t>
            </a:r>
            <a:r>
              <a:rPr lang="en-US" sz="1100" dirty="0">
                <a:solidFill>
                  <a:schemeClr val="tx2"/>
                </a:solidFill>
                <a:latin typeface="Roboto Light" charset="0"/>
                <a:ea typeface="Roboto Light" charset="0"/>
                <a:cs typeface="Roboto Light" charset="0"/>
              </a:rPr>
              <a:t> yang </a:t>
            </a:r>
            <a:r>
              <a:rPr lang="en-US" sz="1100" dirty="0" err="1">
                <a:solidFill>
                  <a:schemeClr val="tx2"/>
                </a:solidFill>
                <a:latin typeface="Roboto Light" charset="0"/>
                <a:ea typeface="Roboto Light" charset="0"/>
                <a:cs typeface="Roboto Light" charset="0"/>
              </a:rPr>
              <a:t>dibahas</a:t>
            </a:r>
            <a:r>
              <a:rPr lang="en-US" sz="1100" dirty="0">
                <a:solidFill>
                  <a:schemeClr val="tx2"/>
                </a:solidFill>
                <a:latin typeface="Roboto Light" charset="0"/>
                <a:ea typeface="Roboto Light" charset="0"/>
                <a:cs typeface="Roboto Light" charset="0"/>
              </a:rPr>
              <a:t> </a:t>
            </a:r>
            <a:r>
              <a:rPr lang="en-US" sz="1100" dirty="0" err="1">
                <a:solidFill>
                  <a:schemeClr val="tx2"/>
                </a:solidFill>
                <a:latin typeface="Roboto Light" charset="0"/>
                <a:ea typeface="Roboto Light" charset="0"/>
                <a:cs typeface="Roboto Light" charset="0"/>
              </a:rPr>
              <a:t>sebelumnya</a:t>
            </a:r>
            <a:endParaRPr lang="en-US" sz="1100" dirty="0">
              <a:solidFill>
                <a:schemeClr val="tx2"/>
              </a:solidFill>
              <a:latin typeface="Roboto Light" charset="0"/>
              <a:ea typeface="Roboto Light" charset="0"/>
              <a:cs typeface="Roboto Light" charset="0"/>
            </a:endParaRPr>
          </a:p>
        </p:txBody>
      </p:sp>
    </p:spTree>
    <p:extLst>
      <p:ext uri="{BB962C8B-B14F-4D97-AF65-F5344CB8AC3E}">
        <p14:creationId xmlns:p14="http://schemas.microsoft.com/office/powerpoint/2010/main" val="1582103138"/>
      </p:ext>
    </p:ext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228600" y="457200"/>
            <a:ext cx="4048973"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3200" dirty="0" err="1" smtClean="0"/>
              <a:t>Definisi</a:t>
            </a:r>
            <a:endParaRPr lang="en-GB" sz="3200" b="1" dirty="0">
              <a:solidFill>
                <a:srgbClr val="EE795B"/>
              </a:solidFill>
              <a:latin typeface="Trebuchet MS"/>
              <a:ea typeface="Trebuchet MS"/>
              <a:cs typeface="Trebuchet MS"/>
              <a:sym typeface="Trebuchet MS"/>
            </a:endParaRPr>
          </a:p>
        </p:txBody>
      </p:sp>
      <p:sp>
        <p:nvSpPr>
          <p:cNvPr id="7" name="Rectangle 6"/>
          <p:cNvSpPr/>
          <p:nvPr/>
        </p:nvSpPr>
        <p:spPr>
          <a:xfrm>
            <a:off x="457200" y="2438400"/>
            <a:ext cx="8341556" cy="2193215"/>
          </a:xfrm>
          <a:prstGeom prst="rect">
            <a:avLst/>
          </a:prstGeom>
        </p:spPr>
        <p:txBody>
          <a:bodyPr wrap="square" lIns="38405" tIns="19202" rIns="38405" bIns="19202">
            <a:spAutoFit/>
          </a:bodyPr>
          <a:lstStyle/>
          <a:p>
            <a:r>
              <a:rPr lang="id-ID" sz="2000" b="1" dirty="0">
                <a:latin typeface="Comic Sans MS" pitchFamily="66" charset="0"/>
              </a:rPr>
              <a:t>“</a:t>
            </a:r>
            <a:r>
              <a:rPr lang="id-ID" sz="2000" b="1" dirty="0">
                <a:solidFill>
                  <a:srgbClr val="002060"/>
                </a:solidFill>
                <a:latin typeface="Comic Sans MS" pitchFamily="66" charset="0"/>
              </a:rPr>
              <a:t>Konsekuensi atas beberapa tindakan </a:t>
            </a:r>
            <a:r>
              <a:rPr lang="id-ID" sz="2000" dirty="0">
                <a:latin typeface="Comic Sans MS" pitchFamily="66" charset="0"/>
              </a:rPr>
              <a:t>yang dilakukan oleh satu atau beberapa pihak yang dapat menghasilkan negosiasi dan penyesuaian sektor swasta, kasus pengadilan sipil atau kriminal atau dapat menjadi masalah kebijakan publik melalui tindakan legislatif atau perundangan.</a:t>
            </a:r>
          </a:p>
          <a:p>
            <a:endParaRPr lang="id-ID" sz="2000" dirty="0">
              <a:latin typeface="Comic Sans MS" pitchFamily="66" charset="0"/>
            </a:endParaRPr>
          </a:p>
          <a:p>
            <a:r>
              <a:rPr lang="id-ID" sz="2000" dirty="0">
                <a:latin typeface="Comic Sans MS" pitchFamily="66" charset="0"/>
              </a:rPr>
              <a:t> </a:t>
            </a:r>
            <a:r>
              <a:rPr lang="id-ID" sz="2000" b="1" dirty="0">
                <a:latin typeface="Comic Sans MS" pitchFamily="66" charset="0"/>
                <a:hlinkClick r:id="rId2" tooltip="Hainsworth &amp; Meng (halaman belum tersedia)"/>
              </a:rPr>
              <a:t>Hainsworth &amp; Meng</a:t>
            </a:r>
            <a:r>
              <a:rPr lang="id-ID" sz="2000" dirty="0">
                <a:latin typeface="Comic Sans MS" pitchFamily="66" charset="0"/>
              </a:rPr>
              <a:t/>
            </a:r>
            <a:br>
              <a:rPr lang="id-ID" sz="2000" dirty="0">
                <a:latin typeface="Comic Sans MS" pitchFamily="66" charset="0"/>
              </a:rPr>
            </a:br>
            <a:endParaRPr lang="id-ID" sz="2000" dirty="0">
              <a:latin typeface="Comic Sans MS" pitchFamily="66" charset="0"/>
            </a:endParaRPr>
          </a:p>
        </p:txBody>
      </p:sp>
      <p:sp>
        <p:nvSpPr>
          <p:cNvPr id="8" name="Shape 187"/>
          <p:cNvSpPr txBox="1">
            <a:spLocks/>
          </p:cNvSpPr>
          <p:nvPr/>
        </p:nvSpPr>
        <p:spPr>
          <a:xfrm>
            <a:off x="457200" y="1676400"/>
            <a:ext cx="8208787"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2400" dirty="0" err="1" smtClean="0"/>
              <a:t>Isu</a:t>
            </a:r>
            <a:r>
              <a:rPr lang="en-GB" sz="2400" dirty="0" smtClean="0"/>
              <a:t> </a:t>
            </a:r>
            <a:r>
              <a:rPr lang="en-GB" sz="2400" dirty="0" smtClean="0">
                <a:sym typeface="Wingdings" panose="05000000000000000000" pitchFamily="2" charset="2"/>
              </a:rPr>
              <a:t> </a:t>
            </a:r>
            <a:r>
              <a:rPr lang="en-US" sz="2400" dirty="0" err="1"/>
              <a:t>suatu</a:t>
            </a:r>
            <a:r>
              <a:rPr lang="en-US" sz="2400" dirty="0"/>
              <a:t> </a:t>
            </a:r>
            <a:r>
              <a:rPr lang="en-US" sz="2400" dirty="0" err="1"/>
              <a:t>fenomena</a:t>
            </a:r>
            <a:r>
              <a:rPr lang="en-US" sz="2400" dirty="0"/>
              <a:t>/</a:t>
            </a:r>
            <a:r>
              <a:rPr lang="en-US" sz="2400" dirty="0" err="1"/>
              <a:t>kejadian</a:t>
            </a:r>
            <a:r>
              <a:rPr lang="en-US" sz="2400" dirty="0"/>
              <a:t> yang </a:t>
            </a:r>
            <a:r>
              <a:rPr lang="en-US" sz="2400" dirty="0" err="1"/>
              <a:t>diartikan</a:t>
            </a:r>
            <a:r>
              <a:rPr lang="en-US" sz="2400" dirty="0"/>
              <a:t> </a:t>
            </a:r>
            <a:r>
              <a:rPr lang="en-US" sz="2400" dirty="0" err="1"/>
              <a:t>sebagai</a:t>
            </a:r>
            <a:r>
              <a:rPr lang="en-US" sz="2400" dirty="0"/>
              <a:t> </a:t>
            </a:r>
            <a:r>
              <a:rPr lang="en-US" sz="2400" dirty="0" err="1"/>
              <a:t>masalah</a:t>
            </a:r>
            <a:endParaRPr lang="en-GB" sz="2400" b="1" dirty="0">
              <a:solidFill>
                <a:srgbClr val="EE795B"/>
              </a:solidFill>
              <a:latin typeface="Trebuchet MS"/>
              <a:ea typeface="Trebuchet MS"/>
              <a:cs typeface="Trebuchet MS"/>
              <a:sym typeface="Trebuchet MS"/>
            </a:endParaRPr>
          </a:p>
        </p:txBody>
      </p:sp>
      <p:sp>
        <p:nvSpPr>
          <p:cNvPr id="9" name="Content Placeholder 2"/>
          <p:cNvSpPr txBox="1">
            <a:spLocks/>
          </p:cNvSpPr>
          <p:nvPr/>
        </p:nvSpPr>
        <p:spPr>
          <a:xfrm>
            <a:off x="465524" y="4755688"/>
            <a:ext cx="8109209" cy="1584176"/>
          </a:xfrm>
          <a:prstGeom prst="rect">
            <a:avLst/>
          </a:prstGeom>
        </p:spPr>
        <p:txBody>
          <a:bodyPr lIns="38405" tIns="19202" rIns="38405" bIns="19202">
            <a:normAutofit fontScale="47500" lnSpcReduction="20000"/>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id-ID" dirty="0" smtClean="0">
                <a:latin typeface="Comic Sans MS" pitchFamily="66" charset="0"/>
              </a:rPr>
              <a:t>“Isu adalah suatu </a:t>
            </a:r>
            <a:r>
              <a:rPr lang="id-ID" dirty="0" smtClean="0">
                <a:solidFill>
                  <a:srgbClr val="FF0000"/>
                </a:solidFill>
                <a:latin typeface="Comic Sans MS" pitchFamily="66" charset="0"/>
              </a:rPr>
              <a:t>hal yang terjadi baik di dalam maupun di luar organisasi</a:t>
            </a:r>
            <a:r>
              <a:rPr lang="id-ID" dirty="0" smtClean="0">
                <a:latin typeface="Comic Sans MS" pitchFamily="66" charset="0"/>
              </a:rPr>
              <a:t> yang apabila tidak ditangani secara baik akan memberikan efek negatif terhadap organisasi dan berlanjut pada tahap krisis.</a:t>
            </a:r>
            <a:r>
              <a:rPr lang="id-ID" b="1" dirty="0" smtClean="0">
                <a:latin typeface="Comic Sans MS" pitchFamily="66" charset="0"/>
                <a:hlinkClick r:id="rId3" tooltip="Barry Jones &amp; Chase (halaman belum tersedia)"/>
              </a:rPr>
              <a:t> </a:t>
            </a:r>
          </a:p>
          <a:p>
            <a:pPr marL="0" indent="0">
              <a:buNone/>
            </a:pPr>
            <a:r>
              <a:rPr lang="id-ID" b="1" dirty="0" smtClean="0">
                <a:latin typeface="Comic Sans MS" pitchFamily="66" charset="0"/>
                <a:hlinkClick r:id="rId3" tooltip="Barry Jones &amp; Chase (halaman belum tersedia)"/>
              </a:rPr>
              <a:t>Barry Jones &amp; Chase</a:t>
            </a:r>
            <a:endParaRPr lang="id-ID" dirty="0">
              <a:latin typeface="Comic Sans MS" pitchFamily="66" charset="0"/>
            </a:endParaRPr>
          </a:p>
        </p:txBody>
      </p:sp>
    </p:spTree>
    <p:extLst>
      <p:ext uri="{BB962C8B-B14F-4D97-AF65-F5344CB8AC3E}">
        <p14:creationId xmlns:p14="http://schemas.microsoft.com/office/powerpoint/2010/main" val="1310405967"/>
      </p:ext>
    </p:ext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228600" y="304800"/>
            <a:ext cx="4048973"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b="1" dirty="0" err="1" smtClean="0">
                <a:solidFill>
                  <a:srgbClr val="EE795B"/>
                </a:solidFill>
                <a:latin typeface="Trebuchet MS"/>
                <a:ea typeface="Trebuchet MS"/>
                <a:cs typeface="Trebuchet MS"/>
                <a:sym typeface="Trebuchet MS"/>
              </a:rPr>
              <a:t>Definisi</a:t>
            </a:r>
            <a:endParaRPr lang="en-GB" b="1" dirty="0">
              <a:solidFill>
                <a:srgbClr val="EE795B"/>
              </a:solidFill>
              <a:latin typeface="Trebuchet MS"/>
              <a:ea typeface="Trebuchet MS"/>
              <a:cs typeface="Trebuchet MS"/>
              <a:sym typeface="Trebuchet MS"/>
            </a:endParaRPr>
          </a:p>
        </p:txBody>
      </p:sp>
      <p:sp>
        <p:nvSpPr>
          <p:cNvPr id="5" name="Rectangle 4"/>
          <p:cNvSpPr/>
          <p:nvPr/>
        </p:nvSpPr>
        <p:spPr>
          <a:xfrm>
            <a:off x="2735946" y="3105185"/>
            <a:ext cx="5091753" cy="469666"/>
          </a:xfrm>
          <a:prstGeom prst="rect">
            <a:avLst/>
          </a:prstGeom>
        </p:spPr>
        <p:txBody>
          <a:bodyPr wrap="none" lIns="38405" tIns="19202" rIns="38405" bIns="19202">
            <a:spAutoFit/>
          </a:bodyPr>
          <a:lstStyle/>
          <a:p>
            <a:r>
              <a:rPr lang="en-AU" sz="2800" b="1" dirty="0">
                <a:solidFill>
                  <a:schemeClr val="tx1">
                    <a:lumMod val="50000"/>
                  </a:schemeClr>
                </a:solidFill>
              </a:rPr>
              <a:t>Kapan </a:t>
            </a:r>
            <a:r>
              <a:rPr lang="en-AU" sz="2800" b="1" dirty="0" err="1">
                <a:solidFill>
                  <a:schemeClr val="tx1">
                    <a:lumMod val="50000"/>
                  </a:schemeClr>
                </a:solidFill>
              </a:rPr>
              <a:t>Isu</a:t>
            </a:r>
            <a:r>
              <a:rPr lang="en-AU" sz="2800" b="1" dirty="0">
                <a:solidFill>
                  <a:schemeClr val="tx1">
                    <a:lumMod val="50000"/>
                  </a:schemeClr>
                </a:solidFill>
              </a:rPr>
              <a:t> </a:t>
            </a:r>
            <a:r>
              <a:rPr lang="en-AU" sz="2800" b="1" dirty="0" err="1">
                <a:solidFill>
                  <a:schemeClr val="tx1">
                    <a:lumMod val="50000"/>
                  </a:schemeClr>
                </a:solidFill>
              </a:rPr>
              <a:t>Menjadi</a:t>
            </a:r>
            <a:r>
              <a:rPr lang="en-AU" sz="2800" b="1" dirty="0">
                <a:solidFill>
                  <a:schemeClr val="tx1">
                    <a:lumMod val="50000"/>
                  </a:schemeClr>
                </a:solidFill>
              </a:rPr>
              <a:t> </a:t>
            </a:r>
            <a:r>
              <a:rPr lang="en-AU" sz="2800" b="1" dirty="0" err="1">
                <a:solidFill>
                  <a:schemeClr val="tx1">
                    <a:lumMod val="50000"/>
                  </a:schemeClr>
                </a:solidFill>
              </a:rPr>
              <a:t>Strategis</a:t>
            </a:r>
            <a:r>
              <a:rPr lang="en-AU" sz="2800" b="1" dirty="0">
                <a:solidFill>
                  <a:schemeClr val="tx1">
                    <a:lumMod val="50000"/>
                  </a:schemeClr>
                </a:solidFill>
              </a:rPr>
              <a:t>?</a:t>
            </a:r>
          </a:p>
        </p:txBody>
      </p:sp>
    </p:spTree>
    <p:extLst>
      <p:ext uri="{BB962C8B-B14F-4D97-AF65-F5344CB8AC3E}">
        <p14:creationId xmlns:p14="http://schemas.microsoft.com/office/powerpoint/2010/main" val="256441931"/>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9234"/>
          <a:stretch/>
        </p:blipFill>
        <p:spPr>
          <a:xfrm>
            <a:off x="0" y="0"/>
            <a:ext cx="9144000" cy="6813755"/>
          </a:xfrm>
          <a:prstGeom prst="rect">
            <a:avLst/>
          </a:prstGeom>
        </p:spPr>
      </p:pic>
      <p:sp>
        <p:nvSpPr>
          <p:cNvPr id="5" name="Shape 162"/>
          <p:cNvSpPr/>
          <p:nvPr/>
        </p:nvSpPr>
        <p:spPr>
          <a:xfrm>
            <a:off x="0" y="-28280"/>
            <a:ext cx="9144000" cy="6858000"/>
          </a:xfrm>
          <a:prstGeom prst="rect">
            <a:avLst/>
          </a:prstGeom>
          <a:solidFill>
            <a:schemeClr val="tx2">
              <a:lumMod val="65000"/>
              <a:lumOff val="35000"/>
              <a:alpha val="84000"/>
            </a:schemeClr>
          </a:solidFill>
          <a:ln>
            <a:noFill/>
          </a:ln>
        </p:spPr>
        <p:txBody>
          <a:bodyPr spcFirstLastPara="1" wrap="square" lIns="38399" tIns="38399" rIns="38399" bIns="38399" anchor="ctr" anchorCtr="0">
            <a:noAutofit/>
          </a:bodyPr>
          <a:lstStyle/>
          <a:p>
            <a:pPr algn="ctr">
              <a:spcBef>
                <a:spcPts val="0"/>
              </a:spcBef>
              <a:spcAft>
                <a:spcPts val="0"/>
              </a:spcAft>
            </a:pPr>
            <a:endParaRPr dirty="0"/>
          </a:p>
        </p:txBody>
      </p:sp>
      <p:sp>
        <p:nvSpPr>
          <p:cNvPr id="2" name="TextBox 1"/>
          <p:cNvSpPr txBox="1"/>
          <p:nvPr/>
        </p:nvSpPr>
        <p:spPr>
          <a:xfrm>
            <a:off x="1235173" y="2137299"/>
            <a:ext cx="6690788" cy="2162437"/>
          </a:xfrm>
          <a:prstGeom prst="rect">
            <a:avLst/>
          </a:prstGeom>
          <a:noFill/>
        </p:spPr>
        <p:txBody>
          <a:bodyPr wrap="square" lIns="38405" tIns="19202" rIns="38405" bIns="19202" rtlCol="0">
            <a:spAutoFit/>
          </a:bodyPr>
          <a:lstStyle/>
          <a:p>
            <a:pPr algn="ctr"/>
            <a:r>
              <a:rPr lang="en-AU" sz="2300" dirty="0" err="1">
                <a:solidFill>
                  <a:schemeClr val="bg1"/>
                </a:solidFill>
                <a:latin typeface="Trebuchet MS" panose="020B0603020202020204" pitchFamily="34" charset="0"/>
              </a:rPr>
              <a:t>Pada</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saat</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suatu</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kondisi</a:t>
            </a:r>
            <a:r>
              <a:rPr lang="en-AU" sz="2300" dirty="0">
                <a:solidFill>
                  <a:schemeClr val="bg1"/>
                </a:solidFill>
                <a:latin typeface="Trebuchet MS" panose="020B0603020202020204" pitchFamily="34" charset="0"/>
              </a:rPr>
              <a:t>/</a:t>
            </a:r>
            <a:r>
              <a:rPr lang="en-AU" sz="2300" dirty="0" err="1">
                <a:solidFill>
                  <a:schemeClr val="bg1"/>
                </a:solidFill>
                <a:latin typeface="Trebuchet MS" panose="020B0603020202020204" pitchFamily="34" charset="0"/>
              </a:rPr>
              <a:t>situasi</a:t>
            </a:r>
            <a:r>
              <a:rPr lang="en-AU" sz="2300" dirty="0">
                <a:solidFill>
                  <a:schemeClr val="bg1"/>
                </a:solidFill>
                <a:latin typeface="Trebuchet MS" panose="020B0603020202020204" pitchFamily="34" charset="0"/>
              </a:rPr>
              <a:t>/</a:t>
            </a:r>
            <a:r>
              <a:rPr lang="en-AU" sz="2300" dirty="0" err="1">
                <a:solidFill>
                  <a:schemeClr val="bg1"/>
                </a:solidFill>
                <a:latin typeface="Trebuchet MS" panose="020B0603020202020204" pitchFamily="34" charset="0"/>
              </a:rPr>
              <a:t>keadaan</a:t>
            </a:r>
            <a:r>
              <a:rPr lang="en-AU" sz="2300" dirty="0">
                <a:solidFill>
                  <a:schemeClr val="bg1"/>
                </a:solidFill>
                <a:latin typeface="Trebuchet MS" panose="020B0603020202020204" pitchFamily="34" charset="0"/>
              </a:rPr>
              <a:t> yang </a:t>
            </a:r>
            <a:r>
              <a:rPr lang="en-AU" sz="2300" dirty="0" err="1">
                <a:solidFill>
                  <a:schemeClr val="bg1"/>
                </a:solidFill>
                <a:latin typeface="Trebuchet MS" panose="020B0603020202020204" pitchFamily="34" charset="0"/>
              </a:rPr>
              <a:t>apabila</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tidak</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diantisipasi</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akan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menimbulkan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kerugian</a:t>
            </a:r>
            <a:r>
              <a:rPr lang="en-AU" sz="2300" dirty="0">
                <a:solidFill>
                  <a:schemeClr val="bg1"/>
                </a:solidFill>
                <a:latin typeface="Trebuchet MS" panose="020B0603020202020204" pitchFamily="34" charset="0"/>
              </a:rPr>
              <a:t> yang </a:t>
            </a:r>
            <a:r>
              <a:rPr lang="en-AU" sz="2300" dirty="0" err="1">
                <a:solidFill>
                  <a:schemeClr val="bg1"/>
                </a:solidFill>
                <a:latin typeface="Trebuchet MS" panose="020B0603020202020204" pitchFamily="34" charset="0"/>
              </a:rPr>
              <a:t>lebih</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besar</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atau</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sebaliknya</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dalam</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hal</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tidak</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dimanfaatkan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akan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menghilangkan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peluang</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untuk</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meningkatkan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layanan</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kepada</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masyarakat</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dalam</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jangka</a:t>
            </a:r>
            <a:r>
              <a:rPr lang="en-AU" sz="2300" dirty="0">
                <a:solidFill>
                  <a:schemeClr val="bg1"/>
                </a:solidFill>
                <a:latin typeface="Trebuchet MS" panose="020B0603020202020204" pitchFamily="34" charset="0"/>
              </a:rPr>
              <a:t> </a:t>
            </a:r>
            <a:r>
              <a:rPr lang="en-AU" sz="2300" dirty="0" err="1">
                <a:solidFill>
                  <a:schemeClr val="bg1"/>
                </a:solidFill>
                <a:latin typeface="Trebuchet MS" panose="020B0603020202020204" pitchFamily="34" charset="0"/>
              </a:rPr>
              <a:t>panjang</a:t>
            </a:r>
            <a:endParaRPr lang="en-AU" sz="2300" dirty="0">
              <a:solidFill>
                <a:schemeClr val="bg1"/>
              </a:solidFill>
              <a:latin typeface="Trebuchet MS" panose="020B0603020202020204" pitchFamily="34" charset="0"/>
            </a:endParaRPr>
          </a:p>
        </p:txBody>
      </p:sp>
      <p:sp>
        <p:nvSpPr>
          <p:cNvPr id="6" name="Rectangle 5"/>
          <p:cNvSpPr/>
          <p:nvPr/>
        </p:nvSpPr>
        <p:spPr>
          <a:xfrm>
            <a:off x="1001308" y="1312607"/>
            <a:ext cx="7158519" cy="4218039"/>
          </a:xfrm>
          <a:prstGeom prst="rect">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AU"/>
          </a:p>
        </p:txBody>
      </p:sp>
    </p:spTree>
    <p:extLst>
      <p:ext uri="{BB962C8B-B14F-4D97-AF65-F5344CB8AC3E}">
        <p14:creationId xmlns:p14="http://schemas.microsoft.com/office/powerpoint/2010/main" val="3607289501"/>
      </p:ext>
    </p:extLst>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 name="Rectangle 73"/>
          <p:cNvSpPr/>
          <p:nvPr/>
        </p:nvSpPr>
        <p:spPr>
          <a:xfrm>
            <a:off x="1086917" y="5718035"/>
            <a:ext cx="7240651" cy="64616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solidFill>
                <a:schemeClr val="tx2"/>
              </a:solidFill>
              <a:latin typeface="Trebuchet MS" panose="020B0603020202020204" pitchFamily="34" charset="0"/>
            </a:endParaRPr>
          </a:p>
        </p:txBody>
      </p:sp>
      <p:sp>
        <p:nvSpPr>
          <p:cNvPr id="66" name="Rectangle 65"/>
          <p:cNvSpPr/>
          <p:nvPr/>
        </p:nvSpPr>
        <p:spPr>
          <a:xfrm>
            <a:off x="5913337" y="3160527"/>
            <a:ext cx="1066034" cy="126121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solidFill>
                <a:schemeClr val="tx2"/>
              </a:solidFill>
              <a:latin typeface="Trebuchet MS" panose="020B0603020202020204" pitchFamily="34" charset="0"/>
            </a:endParaRPr>
          </a:p>
        </p:txBody>
      </p:sp>
      <p:sp>
        <p:nvSpPr>
          <p:cNvPr id="65" name="Rectangle 64"/>
          <p:cNvSpPr/>
          <p:nvPr/>
        </p:nvSpPr>
        <p:spPr>
          <a:xfrm>
            <a:off x="4480880" y="3178250"/>
            <a:ext cx="1362127" cy="229310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solidFill>
                <a:schemeClr val="tx2"/>
              </a:solidFill>
              <a:latin typeface="Trebuchet MS" panose="020B0603020202020204" pitchFamily="34" charset="0"/>
            </a:endParaRPr>
          </a:p>
        </p:txBody>
      </p:sp>
      <p:sp>
        <p:nvSpPr>
          <p:cNvPr id="64" name="Rectangle 63"/>
          <p:cNvSpPr/>
          <p:nvPr/>
        </p:nvSpPr>
        <p:spPr>
          <a:xfrm>
            <a:off x="2590799" y="3175037"/>
            <a:ext cx="1814179" cy="189861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solidFill>
                <a:schemeClr val="tx2"/>
              </a:solidFill>
              <a:latin typeface="Trebuchet MS" panose="020B0603020202020204" pitchFamily="34" charset="0"/>
            </a:endParaRPr>
          </a:p>
        </p:txBody>
      </p:sp>
      <p:sp>
        <p:nvSpPr>
          <p:cNvPr id="63" name="Rectangle 62"/>
          <p:cNvSpPr/>
          <p:nvPr/>
        </p:nvSpPr>
        <p:spPr>
          <a:xfrm>
            <a:off x="1164769" y="3149230"/>
            <a:ext cx="1354613" cy="2293106"/>
          </a:xfrm>
          <a:prstGeom prst="rect">
            <a:avLst/>
          </a:prstGeom>
          <a:solidFill>
            <a:srgbClr val="00B0F0">
              <a:alpha val="5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solidFill>
                <a:schemeClr val="tx2"/>
              </a:solidFill>
              <a:latin typeface="Trebuchet MS" panose="020B0603020202020204" pitchFamily="34" charset="0"/>
            </a:endParaRPr>
          </a:p>
        </p:txBody>
      </p:sp>
      <p:sp>
        <p:nvSpPr>
          <p:cNvPr id="2" name="TextBox 1"/>
          <p:cNvSpPr txBox="1"/>
          <p:nvPr/>
        </p:nvSpPr>
        <p:spPr>
          <a:xfrm>
            <a:off x="2717610" y="4436249"/>
            <a:ext cx="1090658"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Gratifikasi</a:t>
            </a:r>
            <a:endParaRPr lang="en-US" sz="1700" dirty="0">
              <a:solidFill>
                <a:schemeClr val="tx2"/>
              </a:solidFill>
              <a:latin typeface="Trebuchet MS" panose="020B0603020202020204" pitchFamily="34" charset="0"/>
            </a:endParaRPr>
          </a:p>
        </p:txBody>
      </p:sp>
      <p:sp>
        <p:nvSpPr>
          <p:cNvPr id="3" name="TextBox 2"/>
          <p:cNvSpPr txBox="1"/>
          <p:nvPr/>
        </p:nvSpPr>
        <p:spPr>
          <a:xfrm>
            <a:off x="1304567" y="4870510"/>
            <a:ext cx="1283018"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Cyber Crime</a:t>
            </a:r>
          </a:p>
        </p:txBody>
      </p:sp>
      <p:sp>
        <p:nvSpPr>
          <p:cNvPr id="5" name="TextBox 4"/>
          <p:cNvSpPr txBox="1"/>
          <p:nvPr/>
        </p:nvSpPr>
        <p:spPr>
          <a:xfrm>
            <a:off x="2733817" y="3846669"/>
            <a:ext cx="1720639"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Money </a:t>
            </a:r>
            <a:r>
              <a:rPr lang="en-US" sz="1700" dirty="0" err="1">
                <a:solidFill>
                  <a:schemeClr val="tx2"/>
                </a:solidFill>
                <a:latin typeface="Trebuchet MS" panose="020B0603020202020204" pitchFamily="34" charset="0"/>
              </a:rPr>
              <a:t>Loundring</a:t>
            </a:r>
            <a:endParaRPr lang="en-US" sz="1700" dirty="0">
              <a:solidFill>
                <a:schemeClr val="tx2"/>
              </a:solidFill>
              <a:latin typeface="Trebuchet MS" panose="020B0603020202020204" pitchFamily="34" charset="0"/>
            </a:endParaRPr>
          </a:p>
        </p:txBody>
      </p:sp>
      <p:sp>
        <p:nvSpPr>
          <p:cNvPr id="6" name="TextBox 5"/>
          <p:cNvSpPr txBox="1"/>
          <p:nvPr/>
        </p:nvSpPr>
        <p:spPr>
          <a:xfrm>
            <a:off x="1304567" y="4336824"/>
            <a:ext cx="838987"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Saracen</a:t>
            </a:r>
          </a:p>
        </p:txBody>
      </p:sp>
      <p:sp>
        <p:nvSpPr>
          <p:cNvPr id="8" name="TextBox 7"/>
          <p:cNvSpPr txBox="1"/>
          <p:nvPr/>
        </p:nvSpPr>
        <p:spPr>
          <a:xfrm>
            <a:off x="2733816" y="3279821"/>
            <a:ext cx="788909"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Korupsi</a:t>
            </a:r>
            <a:endParaRPr lang="en-US" sz="1700" dirty="0">
              <a:solidFill>
                <a:schemeClr val="tx2"/>
              </a:solidFill>
              <a:latin typeface="Trebuchet MS" panose="020B0603020202020204" pitchFamily="34" charset="0"/>
            </a:endParaRPr>
          </a:p>
        </p:txBody>
      </p:sp>
      <p:sp>
        <p:nvSpPr>
          <p:cNvPr id="9" name="TextBox 8"/>
          <p:cNvSpPr txBox="1"/>
          <p:nvPr/>
        </p:nvSpPr>
        <p:spPr>
          <a:xfrm>
            <a:off x="1304566" y="3803138"/>
            <a:ext cx="560064"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Hoax</a:t>
            </a:r>
          </a:p>
        </p:txBody>
      </p:sp>
      <p:sp>
        <p:nvSpPr>
          <p:cNvPr id="11" name="TextBox 10"/>
          <p:cNvSpPr txBox="1"/>
          <p:nvPr/>
        </p:nvSpPr>
        <p:spPr>
          <a:xfrm>
            <a:off x="1304567" y="3269451"/>
            <a:ext cx="1045902" cy="300389"/>
          </a:xfrm>
          <a:prstGeom prst="rect">
            <a:avLst/>
          </a:prstGeom>
          <a:noFill/>
          <a:ln>
            <a:solidFill>
              <a:schemeClr val="tx1"/>
            </a:solidFill>
          </a:ln>
        </p:spPr>
        <p:txBody>
          <a:bodyPr wrap="none" lIns="38405" tIns="19202" rIns="38405" bIns="19202" rtlCol="0">
            <a:spAutoFit/>
          </a:bodyPr>
          <a:lstStyle/>
          <a:p>
            <a:r>
              <a:rPr lang="en-US" sz="1700" dirty="0" err="1" smtClean="0">
                <a:solidFill>
                  <a:schemeClr val="tx2"/>
                </a:solidFill>
                <a:latin typeface="Trebuchet MS" panose="020B0603020202020204" pitchFamily="34" charset="0"/>
              </a:rPr>
              <a:t>Prox</a:t>
            </a:r>
            <a:r>
              <a:rPr lang="id-ID" sz="1700" dirty="0" smtClean="0">
                <a:solidFill>
                  <a:schemeClr val="tx2"/>
                </a:solidFill>
                <a:latin typeface="Trebuchet MS" panose="020B0603020202020204" pitchFamily="34" charset="0"/>
              </a:rPr>
              <a:t>y</a:t>
            </a:r>
            <a:r>
              <a:rPr lang="en-US" sz="1700" dirty="0" smtClean="0">
                <a:solidFill>
                  <a:schemeClr val="tx2"/>
                </a:solidFill>
                <a:latin typeface="Trebuchet MS" panose="020B0603020202020204" pitchFamily="34" charset="0"/>
              </a:rPr>
              <a:t> </a:t>
            </a:r>
            <a:r>
              <a:rPr lang="en-US" sz="1700" dirty="0">
                <a:solidFill>
                  <a:schemeClr val="tx2"/>
                </a:solidFill>
                <a:latin typeface="Trebuchet MS" panose="020B0603020202020204" pitchFamily="34" charset="0"/>
              </a:rPr>
              <a:t>War</a:t>
            </a:r>
          </a:p>
        </p:txBody>
      </p:sp>
      <p:sp>
        <p:nvSpPr>
          <p:cNvPr id="36" name="TextBox 35"/>
          <p:cNvSpPr txBox="1"/>
          <p:nvPr/>
        </p:nvSpPr>
        <p:spPr>
          <a:xfrm>
            <a:off x="1191747" y="844151"/>
            <a:ext cx="1534690" cy="300389"/>
          </a:xfrm>
          <a:prstGeom prst="rect">
            <a:avLst/>
          </a:prstGeom>
          <a:solidFill>
            <a:srgbClr val="FFFF00"/>
          </a:solid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Analisis</a:t>
            </a:r>
            <a:r>
              <a:rPr lang="en-US" sz="1700" dirty="0">
                <a:solidFill>
                  <a:schemeClr val="tx2"/>
                </a:solidFill>
                <a:latin typeface="Trebuchet MS" panose="020B0603020202020204" pitchFamily="34" charset="0"/>
              </a:rPr>
              <a:t> </a:t>
            </a:r>
            <a:r>
              <a:rPr lang="en-US" sz="1700" dirty="0" err="1">
                <a:solidFill>
                  <a:schemeClr val="tx2"/>
                </a:solidFill>
                <a:latin typeface="Trebuchet MS" panose="020B0603020202020204" pitchFamily="34" charset="0"/>
              </a:rPr>
              <a:t>Linstra</a:t>
            </a:r>
            <a:endParaRPr lang="en-US" sz="1700" dirty="0">
              <a:solidFill>
                <a:schemeClr val="tx2"/>
              </a:solidFill>
              <a:latin typeface="Trebuchet MS" panose="020B0603020202020204" pitchFamily="34" charset="0"/>
            </a:endParaRPr>
          </a:p>
        </p:txBody>
      </p:sp>
      <p:sp>
        <p:nvSpPr>
          <p:cNvPr id="41" name="TextBox 40"/>
          <p:cNvSpPr txBox="1"/>
          <p:nvPr/>
        </p:nvSpPr>
        <p:spPr>
          <a:xfrm>
            <a:off x="3216056" y="5853909"/>
            <a:ext cx="715555"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Gejala</a:t>
            </a:r>
            <a:endParaRPr lang="en-US" sz="1700" dirty="0">
              <a:solidFill>
                <a:schemeClr val="tx2"/>
              </a:solidFill>
              <a:latin typeface="Trebuchet MS" panose="020B0603020202020204" pitchFamily="34" charset="0"/>
            </a:endParaRPr>
          </a:p>
        </p:txBody>
      </p:sp>
      <p:sp>
        <p:nvSpPr>
          <p:cNvPr id="44" name="TextBox 43"/>
          <p:cNvSpPr txBox="1"/>
          <p:nvPr/>
        </p:nvSpPr>
        <p:spPr>
          <a:xfrm>
            <a:off x="2468686" y="5857509"/>
            <a:ext cx="569683"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Jenis</a:t>
            </a:r>
            <a:endParaRPr lang="en-US" sz="1700" dirty="0">
              <a:solidFill>
                <a:schemeClr val="tx2"/>
              </a:solidFill>
              <a:latin typeface="Trebuchet MS" panose="020B0603020202020204" pitchFamily="34" charset="0"/>
            </a:endParaRPr>
          </a:p>
        </p:txBody>
      </p:sp>
      <p:sp>
        <p:nvSpPr>
          <p:cNvPr id="45" name="TextBox 44"/>
          <p:cNvSpPr txBox="1"/>
          <p:nvPr/>
        </p:nvSpPr>
        <p:spPr>
          <a:xfrm>
            <a:off x="4096447" y="5862619"/>
            <a:ext cx="484146"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Pola</a:t>
            </a:r>
            <a:endParaRPr lang="en-US" sz="1700" dirty="0">
              <a:solidFill>
                <a:schemeClr val="tx2"/>
              </a:solidFill>
              <a:latin typeface="Trebuchet MS" panose="020B0603020202020204" pitchFamily="34" charset="0"/>
            </a:endParaRPr>
          </a:p>
        </p:txBody>
      </p:sp>
      <p:sp>
        <p:nvSpPr>
          <p:cNvPr id="46" name="TextBox 45"/>
          <p:cNvSpPr txBox="1"/>
          <p:nvPr/>
        </p:nvSpPr>
        <p:spPr>
          <a:xfrm>
            <a:off x="6067016" y="3907914"/>
            <a:ext cx="890283"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Kriminal</a:t>
            </a:r>
            <a:endParaRPr lang="en-US" sz="1700" dirty="0">
              <a:solidFill>
                <a:schemeClr val="tx2"/>
              </a:solidFill>
              <a:latin typeface="Trebuchet MS" panose="020B0603020202020204" pitchFamily="34" charset="0"/>
            </a:endParaRPr>
          </a:p>
        </p:txBody>
      </p:sp>
      <p:sp>
        <p:nvSpPr>
          <p:cNvPr id="47" name="TextBox 46"/>
          <p:cNvSpPr txBox="1"/>
          <p:nvPr/>
        </p:nvSpPr>
        <p:spPr>
          <a:xfrm>
            <a:off x="6584826" y="5867408"/>
            <a:ext cx="1810022"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Dampak</a:t>
            </a:r>
            <a:r>
              <a:rPr lang="en-US" sz="1700" dirty="0">
                <a:solidFill>
                  <a:schemeClr val="tx2"/>
                </a:solidFill>
                <a:latin typeface="Trebuchet MS" panose="020B0603020202020204" pitchFamily="34" charset="0"/>
              </a:rPr>
              <a:t>/</a:t>
            </a:r>
            <a:r>
              <a:rPr lang="en-US" sz="1700" dirty="0" err="1">
                <a:solidFill>
                  <a:schemeClr val="tx2"/>
                </a:solidFill>
                <a:latin typeface="Trebuchet MS" panose="020B0603020202020204" pitchFamily="34" charset="0"/>
              </a:rPr>
              <a:t>Kerugian</a:t>
            </a:r>
            <a:endParaRPr lang="en-US" sz="1700" dirty="0">
              <a:solidFill>
                <a:schemeClr val="tx2"/>
              </a:solidFill>
              <a:latin typeface="Trebuchet MS" panose="020B0603020202020204" pitchFamily="34" charset="0"/>
            </a:endParaRPr>
          </a:p>
        </p:txBody>
      </p:sp>
      <p:sp>
        <p:nvSpPr>
          <p:cNvPr id="48" name="TextBox 47"/>
          <p:cNvSpPr txBox="1"/>
          <p:nvPr/>
        </p:nvSpPr>
        <p:spPr>
          <a:xfrm>
            <a:off x="4791340" y="5862619"/>
            <a:ext cx="1858497"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Kasus</a:t>
            </a:r>
            <a:r>
              <a:rPr lang="en-US" sz="1700" dirty="0">
                <a:solidFill>
                  <a:schemeClr val="tx2"/>
                </a:solidFill>
                <a:latin typeface="Trebuchet MS" panose="020B0603020202020204" pitchFamily="34" charset="0"/>
              </a:rPr>
              <a:t> Di Indonesia</a:t>
            </a:r>
          </a:p>
        </p:txBody>
      </p:sp>
      <p:sp>
        <p:nvSpPr>
          <p:cNvPr id="50" name="TextBox 49"/>
          <p:cNvSpPr txBox="1"/>
          <p:nvPr/>
        </p:nvSpPr>
        <p:spPr>
          <a:xfrm>
            <a:off x="1153880" y="5853909"/>
            <a:ext cx="1120538"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Pengertian</a:t>
            </a:r>
            <a:endParaRPr lang="en-US" sz="1700" dirty="0">
              <a:solidFill>
                <a:schemeClr val="tx2"/>
              </a:solidFill>
              <a:latin typeface="Trebuchet MS" panose="020B0603020202020204" pitchFamily="34" charset="0"/>
            </a:endParaRPr>
          </a:p>
        </p:txBody>
      </p:sp>
      <p:sp>
        <p:nvSpPr>
          <p:cNvPr id="51" name="TextBox 50"/>
          <p:cNvSpPr txBox="1"/>
          <p:nvPr/>
        </p:nvSpPr>
        <p:spPr>
          <a:xfrm>
            <a:off x="4576999" y="4365844"/>
            <a:ext cx="1241340"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Radikalisme</a:t>
            </a:r>
            <a:endParaRPr lang="en-US" sz="1700" dirty="0">
              <a:solidFill>
                <a:schemeClr val="tx2"/>
              </a:solidFill>
              <a:latin typeface="Trebuchet MS" panose="020B0603020202020204" pitchFamily="34" charset="0"/>
            </a:endParaRPr>
          </a:p>
        </p:txBody>
      </p:sp>
      <p:sp>
        <p:nvSpPr>
          <p:cNvPr id="52" name="TextBox 51"/>
          <p:cNvSpPr txBox="1"/>
          <p:nvPr/>
        </p:nvSpPr>
        <p:spPr>
          <a:xfrm>
            <a:off x="2317138" y="2267020"/>
            <a:ext cx="1468967" cy="300389"/>
          </a:xfrm>
          <a:prstGeom prst="rect">
            <a:avLst/>
          </a:prstGeom>
          <a:solidFill>
            <a:srgbClr val="FFFF00"/>
          </a:solid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Isu-Isu</a:t>
            </a:r>
            <a:r>
              <a:rPr lang="en-US" sz="1700" dirty="0">
                <a:solidFill>
                  <a:schemeClr val="tx2"/>
                </a:solidFill>
                <a:latin typeface="Trebuchet MS" panose="020B0603020202020204" pitchFamily="34" charset="0"/>
              </a:rPr>
              <a:t> </a:t>
            </a:r>
            <a:r>
              <a:rPr lang="en-US" sz="1700" dirty="0" err="1">
                <a:solidFill>
                  <a:schemeClr val="tx2"/>
                </a:solidFill>
                <a:latin typeface="Trebuchet MS" panose="020B0603020202020204" pitchFamily="34" charset="0"/>
              </a:rPr>
              <a:t>Kritikal</a:t>
            </a:r>
            <a:endParaRPr lang="en-US" sz="1700" dirty="0">
              <a:solidFill>
                <a:schemeClr val="tx2"/>
              </a:solidFill>
              <a:latin typeface="Trebuchet MS" panose="020B0603020202020204" pitchFamily="34" charset="0"/>
            </a:endParaRPr>
          </a:p>
        </p:txBody>
      </p:sp>
      <p:sp>
        <p:nvSpPr>
          <p:cNvPr id="53" name="TextBox 52"/>
          <p:cNvSpPr txBox="1"/>
          <p:nvPr/>
        </p:nvSpPr>
        <p:spPr>
          <a:xfrm>
            <a:off x="4495800" y="3276600"/>
            <a:ext cx="1294240"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Hate </a:t>
            </a:r>
            <a:r>
              <a:rPr lang="en-US" sz="1700" dirty="0" smtClean="0">
                <a:solidFill>
                  <a:schemeClr val="tx2"/>
                </a:solidFill>
                <a:latin typeface="Trebuchet MS" panose="020B0603020202020204" pitchFamily="34" charset="0"/>
              </a:rPr>
              <a:t>Speech</a:t>
            </a:r>
            <a:endParaRPr lang="en-US" sz="1700" dirty="0">
              <a:solidFill>
                <a:schemeClr val="tx2"/>
              </a:solidFill>
              <a:latin typeface="Trebuchet MS" panose="020B0603020202020204" pitchFamily="34" charset="0"/>
            </a:endParaRPr>
          </a:p>
        </p:txBody>
      </p:sp>
      <p:sp>
        <p:nvSpPr>
          <p:cNvPr id="54" name="TextBox 53"/>
          <p:cNvSpPr txBox="1"/>
          <p:nvPr/>
        </p:nvSpPr>
        <p:spPr>
          <a:xfrm>
            <a:off x="4576998" y="3832158"/>
            <a:ext cx="845399" cy="300389"/>
          </a:xfrm>
          <a:prstGeom prst="rect">
            <a:avLst/>
          </a:prstGeom>
          <a:noFill/>
          <a:ln>
            <a:solidFill>
              <a:schemeClr val="tx1"/>
            </a:solidFill>
          </a:ln>
        </p:spPr>
        <p:txBody>
          <a:bodyPr wrap="none" lIns="38405" tIns="19202" rIns="38405" bIns="19202" rtlCol="0">
            <a:spAutoFit/>
          </a:bodyPr>
          <a:lstStyle/>
          <a:p>
            <a:r>
              <a:rPr lang="en-US" sz="1700" dirty="0">
                <a:solidFill>
                  <a:schemeClr val="tx2"/>
                </a:solidFill>
                <a:latin typeface="Trebuchet MS" panose="020B0603020202020204" pitchFamily="34" charset="0"/>
              </a:rPr>
              <a:t>Bullying</a:t>
            </a:r>
          </a:p>
        </p:txBody>
      </p:sp>
      <p:sp>
        <p:nvSpPr>
          <p:cNvPr id="55" name="TextBox 54"/>
          <p:cNvSpPr txBox="1"/>
          <p:nvPr/>
        </p:nvSpPr>
        <p:spPr>
          <a:xfrm>
            <a:off x="4576998" y="4899530"/>
            <a:ext cx="1033078"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Terorisme</a:t>
            </a:r>
            <a:endParaRPr lang="en-US" sz="1700" dirty="0">
              <a:solidFill>
                <a:schemeClr val="tx2"/>
              </a:solidFill>
              <a:latin typeface="Trebuchet MS" panose="020B0603020202020204" pitchFamily="34" charset="0"/>
            </a:endParaRPr>
          </a:p>
        </p:txBody>
      </p:sp>
      <p:sp>
        <p:nvSpPr>
          <p:cNvPr id="56" name="TextBox 55"/>
          <p:cNvSpPr txBox="1"/>
          <p:nvPr/>
        </p:nvSpPr>
        <p:spPr>
          <a:xfrm>
            <a:off x="6067016" y="3298472"/>
            <a:ext cx="879062" cy="300389"/>
          </a:xfrm>
          <a:prstGeom prst="rect">
            <a:avLst/>
          </a:prstGeom>
          <a:noFill/>
          <a:ln>
            <a:solidFill>
              <a:schemeClr val="tx1"/>
            </a:solid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Narkoba</a:t>
            </a:r>
            <a:endParaRPr lang="en-US" sz="1700" dirty="0">
              <a:solidFill>
                <a:schemeClr val="tx2"/>
              </a:solidFill>
              <a:latin typeface="Trebuchet MS" panose="020B0603020202020204" pitchFamily="34" charset="0"/>
            </a:endParaRPr>
          </a:p>
        </p:txBody>
      </p:sp>
      <p:cxnSp>
        <p:nvCxnSpPr>
          <p:cNvPr id="62" name="Elbow Connector 61"/>
          <p:cNvCxnSpPr>
            <a:stCxn id="52" idx="2"/>
            <a:endCxn id="63" idx="0"/>
          </p:cNvCxnSpPr>
          <p:nvPr/>
        </p:nvCxnSpPr>
        <p:spPr>
          <a:xfrm rot="5400000">
            <a:off x="2155939" y="2253546"/>
            <a:ext cx="581821" cy="120954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52" idx="2"/>
            <a:endCxn id="66" idx="0"/>
          </p:cNvCxnSpPr>
          <p:nvPr/>
        </p:nvCxnSpPr>
        <p:spPr>
          <a:xfrm rot="16200000" flipH="1">
            <a:off x="4452429" y="1166602"/>
            <a:ext cx="593118" cy="33947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52" idx="2"/>
            <a:endCxn id="64" idx="0"/>
          </p:cNvCxnSpPr>
          <p:nvPr/>
        </p:nvCxnSpPr>
        <p:spPr>
          <a:xfrm rot="16200000" flipH="1">
            <a:off x="2970941" y="2648089"/>
            <a:ext cx="607628" cy="4462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52" idx="2"/>
            <a:endCxn id="65" idx="0"/>
          </p:cNvCxnSpPr>
          <p:nvPr/>
        </p:nvCxnSpPr>
        <p:spPr>
          <a:xfrm rot="16200000" flipH="1">
            <a:off x="3801363" y="1817668"/>
            <a:ext cx="610841" cy="21103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3" idx="2"/>
          </p:cNvCxnSpPr>
          <p:nvPr/>
        </p:nvCxnSpPr>
        <p:spPr>
          <a:xfrm flipH="1">
            <a:off x="1838031" y="5442335"/>
            <a:ext cx="4045" cy="28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4" idx="2"/>
          </p:cNvCxnSpPr>
          <p:nvPr/>
        </p:nvCxnSpPr>
        <p:spPr>
          <a:xfrm>
            <a:off x="3497889" y="5073653"/>
            <a:ext cx="5020" cy="644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5" idx="2"/>
          </p:cNvCxnSpPr>
          <p:nvPr/>
        </p:nvCxnSpPr>
        <p:spPr>
          <a:xfrm flipH="1">
            <a:off x="5159178" y="5471355"/>
            <a:ext cx="2765" cy="27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66" idx="2"/>
          </p:cNvCxnSpPr>
          <p:nvPr/>
        </p:nvCxnSpPr>
        <p:spPr>
          <a:xfrm>
            <a:off x="6446354" y="4421739"/>
            <a:ext cx="0" cy="1289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36" idx="2"/>
            <a:endCxn id="52" idx="1"/>
          </p:cNvCxnSpPr>
          <p:nvPr/>
        </p:nvCxnSpPr>
        <p:spPr>
          <a:xfrm rot="16200000" flipH="1">
            <a:off x="1501778" y="1601854"/>
            <a:ext cx="1272675" cy="3580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102818" y="3175037"/>
            <a:ext cx="928755" cy="561999"/>
          </a:xfrm>
          <a:prstGeom prst="rect">
            <a:avLst/>
          </a:prstGeom>
          <a:solidFill>
            <a:srgbClr val="FF0000"/>
          </a:solidFill>
          <a:ln>
            <a:solidFill>
              <a:schemeClr val="tx1"/>
            </a:solidFill>
          </a:ln>
        </p:spPr>
        <p:txBody>
          <a:bodyPr wrap="none" lIns="38405" tIns="19202" rIns="38405" bIns="19202" rtlCol="0">
            <a:spAutoFit/>
          </a:bodyPr>
          <a:lstStyle/>
          <a:p>
            <a:pPr algn="ctr"/>
            <a:r>
              <a:rPr lang="en-US" sz="1700" dirty="0" err="1">
                <a:solidFill>
                  <a:schemeClr val="tx2"/>
                </a:solidFill>
                <a:latin typeface="Trebuchet MS" panose="020B0603020202020204" pitchFamily="34" charset="0"/>
              </a:rPr>
              <a:t>Isu</a:t>
            </a:r>
            <a:r>
              <a:rPr lang="en-US" sz="1700" dirty="0">
                <a:solidFill>
                  <a:schemeClr val="tx2"/>
                </a:solidFill>
                <a:latin typeface="Trebuchet MS" panose="020B0603020202020204" pitchFamily="34" charset="0"/>
              </a:rPr>
              <a:t> </a:t>
            </a:r>
          </a:p>
          <a:p>
            <a:pPr algn="ctr"/>
            <a:r>
              <a:rPr lang="en-US" sz="1700" dirty="0">
                <a:solidFill>
                  <a:schemeClr val="tx2"/>
                </a:solidFill>
                <a:latin typeface="Trebuchet MS" panose="020B0603020202020204" pitchFamily="34" charset="0"/>
              </a:rPr>
              <a:t>PNS/ASN</a:t>
            </a:r>
          </a:p>
        </p:txBody>
      </p:sp>
      <p:sp>
        <p:nvSpPr>
          <p:cNvPr id="106" name="TextBox 105"/>
          <p:cNvSpPr txBox="1"/>
          <p:nvPr/>
        </p:nvSpPr>
        <p:spPr>
          <a:xfrm>
            <a:off x="3729935" y="1508934"/>
            <a:ext cx="1048980" cy="300389"/>
          </a:xfrm>
          <a:prstGeom prst="rect">
            <a:avLst/>
          </a:prstGeom>
          <a:noFill/>
          <a:ln>
            <a:noFill/>
          </a:ln>
        </p:spPr>
        <p:txBody>
          <a:bodyPr wrap="none" lIns="38405" tIns="19202" rIns="38405" bIns="19202" rtlCol="0">
            <a:spAutoFit/>
          </a:bodyPr>
          <a:lstStyle/>
          <a:p>
            <a:r>
              <a:rPr lang="en-US" sz="1700" dirty="0" err="1">
                <a:solidFill>
                  <a:schemeClr val="tx2"/>
                </a:solidFill>
                <a:latin typeface="Trebuchet MS" panose="020B0603020202020204" pitchFamily="34" charset="0"/>
              </a:rPr>
              <a:t>Klasifikasi</a:t>
            </a:r>
            <a:endParaRPr lang="en-US" sz="1700" dirty="0">
              <a:solidFill>
                <a:schemeClr val="tx2"/>
              </a:solidFill>
              <a:latin typeface="Trebuchet MS" panose="020B0603020202020204" pitchFamily="34" charset="0"/>
            </a:endParaRPr>
          </a:p>
        </p:txBody>
      </p:sp>
      <p:cxnSp>
        <p:nvCxnSpPr>
          <p:cNvPr id="141" name="Elbow Connector 140"/>
          <p:cNvCxnSpPr>
            <a:stCxn id="52" idx="2"/>
            <a:endCxn id="105" idx="0"/>
          </p:cNvCxnSpPr>
          <p:nvPr/>
        </p:nvCxnSpPr>
        <p:spPr>
          <a:xfrm rot="16200000" flipH="1">
            <a:off x="5005595" y="613436"/>
            <a:ext cx="607628" cy="45155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05" idx="2"/>
          </p:cNvCxnSpPr>
          <p:nvPr/>
        </p:nvCxnSpPr>
        <p:spPr>
          <a:xfrm>
            <a:off x="7567196" y="3737036"/>
            <a:ext cx="0" cy="197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Content Placeholder 2"/>
          <p:cNvSpPr txBox="1">
            <a:spLocks/>
          </p:cNvSpPr>
          <p:nvPr/>
        </p:nvSpPr>
        <p:spPr>
          <a:xfrm>
            <a:off x="4586990" y="230153"/>
            <a:ext cx="4078039" cy="1424939"/>
          </a:xfrm>
          <a:prstGeom prst="rect">
            <a:avLst/>
          </a:prstGeom>
        </p:spPr>
        <p:txBody>
          <a:bodyPr lIns="38405" tIns="19202" rIns="38405" bIns="19202"/>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0618" indent="-390618"/>
            <a:r>
              <a:rPr lang="id-ID" sz="2000" dirty="0">
                <a:solidFill>
                  <a:schemeClr val="tx2"/>
                </a:solidFill>
                <a:latin typeface="Trebuchet MS" panose="020B0603020202020204" pitchFamily="34" charset="0"/>
              </a:rPr>
              <a:t>Isu saat ini (</a:t>
            </a:r>
            <a:r>
              <a:rPr lang="id-ID" sz="2000" i="1" dirty="0">
                <a:solidFill>
                  <a:schemeClr val="tx2"/>
                </a:solidFill>
                <a:latin typeface="Trebuchet MS" panose="020B0603020202020204" pitchFamily="34" charset="0"/>
              </a:rPr>
              <a:t>current issue</a:t>
            </a:r>
            <a:r>
              <a:rPr lang="id-ID" sz="2000" dirty="0">
                <a:solidFill>
                  <a:schemeClr val="tx2"/>
                </a:solidFill>
                <a:latin typeface="Trebuchet MS" panose="020B0603020202020204" pitchFamily="34" charset="0"/>
              </a:rPr>
              <a:t>)</a:t>
            </a:r>
            <a:endParaRPr lang="en-US" sz="2000" dirty="0">
              <a:solidFill>
                <a:schemeClr val="tx2"/>
              </a:solidFill>
              <a:latin typeface="Trebuchet MS" panose="020B0603020202020204" pitchFamily="34" charset="0"/>
            </a:endParaRPr>
          </a:p>
          <a:p>
            <a:pPr marL="390618" indent="-390618"/>
            <a:r>
              <a:rPr lang="id-ID" sz="2000" dirty="0">
                <a:solidFill>
                  <a:schemeClr val="tx2"/>
                </a:solidFill>
                <a:latin typeface="Trebuchet MS" panose="020B0603020202020204" pitchFamily="34" charset="0"/>
              </a:rPr>
              <a:t>Isu berkembang (</a:t>
            </a:r>
            <a:r>
              <a:rPr lang="id-ID" sz="2000" i="1" dirty="0">
                <a:solidFill>
                  <a:schemeClr val="tx2"/>
                </a:solidFill>
                <a:latin typeface="Trebuchet MS" panose="020B0603020202020204" pitchFamily="34" charset="0"/>
              </a:rPr>
              <a:t>emerging issue</a:t>
            </a:r>
            <a:r>
              <a:rPr lang="id-ID" sz="2000" dirty="0">
                <a:solidFill>
                  <a:schemeClr val="tx2"/>
                </a:solidFill>
                <a:latin typeface="Trebuchet MS" panose="020B0603020202020204" pitchFamily="34" charset="0"/>
              </a:rPr>
              <a:t>), dan </a:t>
            </a:r>
            <a:endParaRPr lang="en-US" sz="2000" dirty="0">
              <a:solidFill>
                <a:schemeClr val="tx2"/>
              </a:solidFill>
              <a:latin typeface="Trebuchet MS" panose="020B0603020202020204" pitchFamily="34" charset="0"/>
            </a:endParaRPr>
          </a:p>
          <a:p>
            <a:pPr marL="390618" indent="-390618"/>
            <a:r>
              <a:rPr lang="id-ID" sz="2000" dirty="0">
                <a:solidFill>
                  <a:schemeClr val="tx2"/>
                </a:solidFill>
                <a:latin typeface="Trebuchet MS" panose="020B0603020202020204" pitchFamily="34" charset="0"/>
              </a:rPr>
              <a:t>Isu potensial. </a:t>
            </a:r>
            <a:endParaRPr lang="en-US" sz="2000" dirty="0">
              <a:solidFill>
                <a:schemeClr val="tx2"/>
              </a:solidFill>
              <a:latin typeface="Trebuchet MS" panose="020B0603020202020204" pitchFamily="34" charset="0"/>
            </a:endParaRPr>
          </a:p>
          <a:p>
            <a:pPr marL="0" indent="0">
              <a:buNone/>
            </a:pPr>
            <a:endParaRPr lang="en-US" sz="2400" dirty="0">
              <a:solidFill>
                <a:schemeClr val="tx2"/>
              </a:solidFill>
              <a:latin typeface="Trebuchet MS" panose="020B0603020202020204" pitchFamily="34" charset="0"/>
            </a:endParaRPr>
          </a:p>
        </p:txBody>
      </p:sp>
      <p:cxnSp>
        <p:nvCxnSpPr>
          <p:cNvPr id="23" name="Elbow Connector 22"/>
          <p:cNvCxnSpPr>
            <a:stCxn id="70" idx="1"/>
            <a:endCxn id="106" idx="0"/>
          </p:cNvCxnSpPr>
          <p:nvPr/>
        </p:nvCxnSpPr>
        <p:spPr>
          <a:xfrm rot="10800000" flipV="1">
            <a:off x="4254426" y="942622"/>
            <a:ext cx="332565" cy="5663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06" idx="2"/>
            <a:endCxn id="52" idx="0"/>
          </p:cNvCxnSpPr>
          <p:nvPr/>
        </p:nvCxnSpPr>
        <p:spPr>
          <a:xfrm rot="5400000">
            <a:off x="3424176" y="1436770"/>
            <a:ext cx="457697" cy="12028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Slide Number Placeholder 56"/>
          <p:cNvSpPr>
            <a:spLocks noGrp="1"/>
          </p:cNvSpPr>
          <p:nvPr>
            <p:ph type="sldNum" sz="quarter" idx="12"/>
          </p:nvPr>
        </p:nvSpPr>
        <p:spPr/>
        <p:txBody>
          <a:bodyPr/>
          <a:lstStyle/>
          <a:p>
            <a:fld id="{8C99A53B-FAA2-414C-A608-209D112F8B33}" type="slidenum">
              <a:rPr lang="en-US" smtClean="0"/>
              <a:pPr/>
              <a:t>26</a:t>
            </a:fld>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497396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304800" y="1504392"/>
            <a:ext cx="2129004"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2"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5" name="Freeform 4"/>
          <p:cNvSpPr/>
          <p:nvPr/>
        </p:nvSpPr>
        <p:spPr>
          <a:xfrm>
            <a:off x="2229652" y="1504392"/>
            <a:ext cx="2359388"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3"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6" name="Freeform 5"/>
          <p:cNvSpPr/>
          <p:nvPr/>
        </p:nvSpPr>
        <p:spPr>
          <a:xfrm>
            <a:off x="1359562" y="3374945"/>
            <a:ext cx="2526637" cy="2388565"/>
          </a:xfrm>
          <a:custGeom>
            <a:avLst/>
            <a:gdLst>
              <a:gd name="connsiteX0" fmla="*/ 0 w 4777130"/>
              <a:gd name="connsiteY0" fmla="*/ 2388565 h 4777130"/>
              <a:gd name="connsiteX1" fmla="*/ 2388565 w 4777130"/>
              <a:gd name="connsiteY1" fmla="*/ 0 h 4777130"/>
              <a:gd name="connsiteX2" fmla="*/ 4777130 w 4777130"/>
              <a:gd name="connsiteY2" fmla="*/ 2388565 h 4777130"/>
              <a:gd name="connsiteX3" fmla="*/ 2388565 w 4777130"/>
              <a:gd name="connsiteY3" fmla="*/ 4777130 h 4777130"/>
              <a:gd name="connsiteX4" fmla="*/ 0 w 4777130"/>
              <a:gd name="connsiteY4" fmla="*/ 2388565 h 477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130" h="4777130">
                <a:moveTo>
                  <a:pt x="0" y="2388565"/>
                </a:moveTo>
                <a:cubicBezTo>
                  <a:pt x="0" y="1069397"/>
                  <a:pt x="1069397" y="0"/>
                  <a:pt x="2388565" y="0"/>
                </a:cubicBezTo>
                <a:cubicBezTo>
                  <a:pt x="3707733" y="0"/>
                  <a:pt x="4777130" y="1069397"/>
                  <a:pt x="4777130" y="2388565"/>
                </a:cubicBezTo>
                <a:cubicBezTo>
                  <a:pt x="4777130" y="3707733"/>
                  <a:pt x="3707733" y="4777130"/>
                  <a:pt x="2388565" y="4777130"/>
                </a:cubicBezTo>
                <a:cubicBezTo>
                  <a:pt x="1069397" y="4777130"/>
                  <a:pt x="0" y="3707733"/>
                  <a:pt x="0" y="2388565"/>
                </a:cubicBezTo>
                <a:close/>
              </a:path>
            </a:pathLst>
          </a:custGeom>
          <a:blipFill>
            <a:blip r:embed="rId4" cstate="print"/>
            <a:stretch>
              <a:fillRect/>
            </a:stretch>
          </a:blipFill>
          <a:ln w="38100">
            <a:solidFill>
              <a:schemeClr val="tx2"/>
            </a:solidFill>
          </a:ln>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04248" tIns="328500" rIns="404248" bIns="328500" numCol="1" spcCol="533" anchor="ctr" anchorCtr="0">
            <a:noAutofit/>
          </a:bodyPr>
          <a:lstStyle/>
          <a:p>
            <a:pPr algn="ctr" defTabSz="1213485">
              <a:lnSpc>
                <a:spcPct val="90000"/>
              </a:lnSpc>
              <a:spcAft>
                <a:spcPct val="35000"/>
              </a:spcAft>
            </a:pPr>
            <a:endParaRPr lang="en-US" sz="2700" dirty="0"/>
          </a:p>
        </p:txBody>
      </p:sp>
      <p:sp>
        <p:nvSpPr>
          <p:cNvPr id="10" name="TextBox 9"/>
          <p:cNvSpPr txBox="1"/>
          <p:nvPr/>
        </p:nvSpPr>
        <p:spPr>
          <a:xfrm>
            <a:off x="4589040" y="2838830"/>
            <a:ext cx="4042236" cy="1008275"/>
          </a:xfrm>
          <a:prstGeom prst="rect">
            <a:avLst/>
          </a:prstGeom>
          <a:noFill/>
        </p:spPr>
        <p:txBody>
          <a:bodyPr wrap="none" lIns="38405" tIns="19202" rIns="38405" bIns="19202" rtlCol="0">
            <a:spAutoFit/>
          </a:bodyPr>
          <a:lstStyle/>
          <a:p>
            <a:pPr algn="ctr"/>
            <a:r>
              <a:rPr lang="en-US" sz="6300" b="1" dirty="0">
                <a:solidFill>
                  <a:srgbClr val="EE795B"/>
                </a:solidFill>
                <a:latin typeface="Montserrat" charset="0"/>
                <a:ea typeface="Montserrat" charset="0"/>
                <a:cs typeface="Montserrat" charset="0"/>
              </a:rPr>
              <a:t>Proxy War</a:t>
            </a:r>
          </a:p>
        </p:txBody>
      </p:sp>
    </p:spTree>
    <p:extLst>
      <p:ext uri="{BB962C8B-B14F-4D97-AF65-F5344CB8AC3E}">
        <p14:creationId xmlns:p14="http://schemas.microsoft.com/office/powerpoint/2010/main" val="2486123157"/>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Nitro Pro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4470" r="14470"/>
          <a:stretch/>
        </p:blipFill>
        <p:spPr/>
      </p:pic>
    </p:spTree>
    <p:extLst>
      <p:ext uri="{BB962C8B-B14F-4D97-AF65-F5344CB8AC3E}">
        <p14:creationId xmlns:p14="http://schemas.microsoft.com/office/powerpoint/2010/main" val="2784518"/>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76200"/>
            <a:ext cx="8229600" cy="1143000"/>
          </a:xfrm>
        </p:spPr>
        <p:txBody>
          <a:bodyPr/>
          <a:lstStyle/>
          <a:p>
            <a:r>
              <a:rPr lang="en-US" sz="5400" smtClean="0">
                <a:solidFill>
                  <a:schemeClr val="bg1"/>
                </a:solidFill>
                <a:latin typeface="Kremlin"/>
              </a:rPr>
              <a:t>Proxy  Wars</a:t>
            </a:r>
          </a:p>
        </p:txBody>
      </p:sp>
      <p:sp>
        <p:nvSpPr>
          <p:cNvPr id="22531" name="Content Placeholder 6"/>
          <p:cNvSpPr>
            <a:spLocks noGrp="1"/>
          </p:cNvSpPr>
          <p:nvPr>
            <p:ph sz="half" idx="2"/>
          </p:nvPr>
        </p:nvSpPr>
        <p:spPr>
          <a:xfrm>
            <a:off x="76200" y="1066800"/>
            <a:ext cx="8991600" cy="1371600"/>
          </a:xfrm>
        </p:spPr>
        <p:txBody>
          <a:bodyPr/>
          <a:lstStyle/>
          <a:p>
            <a:pPr marL="0" indent="0" algn="ctr">
              <a:buFont typeface="Arial" pitchFamily="34" charset="0"/>
              <a:buNone/>
            </a:pPr>
            <a:r>
              <a:rPr lang="en-US" smtClean="0">
                <a:solidFill>
                  <a:schemeClr val="bg1"/>
                </a:solidFill>
              </a:rPr>
              <a:t>Even though the Korean War was fought between North Korea and South Korea, it was really fought between the United States and China/Soviet Union</a:t>
            </a:r>
          </a:p>
        </p:txBody>
      </p:sp>
      <p:pic>
        <p:nvPicPr>
          <p:cNvPr id="22532" name="Content Placeholder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1925" y="4876800"/>
            <a:ext cx="3292475" cy="1828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33" name="Content Placeholder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2514600"/>
            <a:ext cx="3292475" cy="1844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2534" name="TextBox 10"/>
          <p:cNvSpPr txBox="1">
            <a:spLocks noChangeArrowheads="1"/>
          </p:cNvSpPr>
          <p:nvPr/>
        </p:nvSpPr>
        <p:spPr bwMode="auto">
          <a:xfrm>
            <a:off x="6340475" y="4191000"/>
            <a:ext cx="1127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4800" b="1" smtClean="0">
                <a:solidFill>
                  <a:prstClr val="white"/>
                </a:solidFill>
              </a:rPr>
              <a:t>VS.</a:t>
            </a:r>
          </a:p>
        </p:txBody>
      </p:sp>
      <p:pic>
        <p:nvPicPr>
          <p:cNvPr id="22535" name="Content Placeholder 7"/>
          <p:cNvPicPr>
            <a:picLocks noChangeAspect="1"/>
          </p:cNvPicPr>
          <p:nvPr/>
        </p:nvPicPr>
        <p:blipFill>
          <a:blip r:embed="rId4">
            <a:extLst>
              <a:ext uri="{28A0092B-C50C-407E-A947-70E740481C1C}">
                <a14:useLocalDpi xmlns:a14="http://schemas.microsoft.com/office/drawing/2010/main" val="0"/>
              </a:ext>
            </a:extLst>
          </a:blip>
          <a:srcRect r="50000"/>
          <a:stretch>
            <a:fillRect/>
          </a:stretch>
        </p:blipFill>
        <p:spPr bwMode="auto">
          <a:xfrm>
            <a:off x="6781800" y="2514600"/>
            <a:ext cx="1752600" cy="1844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36" name="Content Placeholder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514600"/>
            <a:ext cx="3292475" cy="1844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37" name="Content Placeholder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4876800"/>
            <a:ext cx="3292475" cy="18446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2538" name="TextBox 17"/>
          <p:cNvSpPr txBox="1">
            <a:spLocks noChangeArrowheads="1"/>
          </p:cNvSpPr>
          <p:nvPr/>
        </p:nvSpPr>
        <p:spPr bwMode="auto">
          <a:xfrm>
            <a:off x="1752600" y="4191000"/>
            <a:ext cx="1127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4800" b="1" smtClean="0">
                <a:solidFill>
                  <a:prstClr val="white"/>
                </a:solidFill>
              </a:rPr>
              <a:t>VS.</a:t>
            </a:r>
          </a:p>
        </p:txBody>
      </p:sp>
      <p:sp>
        <p:nvSpPr>
          <p:cNvPr id="4" name="Equal 3"/>
          <p:cNvSpPr/>
          <p:nvPr/>
        </p:nvSpPr>
        <p:spPr>
          <a:xfrm>
            <a:off x="4038600" y="4114800"/>
            <a:ext cx="1066800" cy="990600"/>
          </a:xfrm>
          <a:prstGeom prst="mathEqua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endParaRPr>
          </a:p>
        </p:txBody>
      </p:sp>
      <p:sp>
        <p:nvSpPr>
          <p:cNvPr id="22540" name="TextBox 4"/>
          <p:cNvSpPr txBox="1">
            <a:spLocks noChangeArrowheads="1"/>
          </p:cNvSpPr>
          <p:nvPr/>
        </p:nvSpPr>
        <p:spPr bwMode="auto">
          <a:xfrm>
            <a:off x="3825875" y="2895600"/>
            <a:ext cx="14319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smtClean="0">
                <a:solidFill>
                  <a:prstClr val="white"/>
                </a:solidFill>
              </a:rPr>
              <a:t>NORTH</a:t>
            </a:r>
          </a:p>
          <a:p>
            <a:pPr algn="ctr"/>
            <a:r>
              <a:rPr lang="en-US" sz="2800" b="1" smtClean="0">
                <a:solidFill>
                  <a:prstClr val="white"/>
                </a:solidFill>
              </a:rPr>
              <a:t>KOREA</a:t>
            </a:r>
          </a:p>
        </p:txBody>
      </p:sp>
      <p:sp>
        <p:nvSpPr>
          <p:cNvPr id="22541" name="TextBox 19"/>
          <p:cNvSpPr txBox="1">
            <a:spLocks noChangeArrowheads="1"/>
          </p:cNvSpPr>
          <p:nvPr/>
        </p:nvSpPr>
        <p:spPr bwMode="auto">
          <a:xfrm>
            <a:off x="3810000" y="5334000"/>
            <a:ext cx="14319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smtClean="0">
                <a:solidFill>
                  <a:prstClr val="white"/>
                </a:solidFill>
              </a:rPr>
              <a:t>SOUTH</a:t>
            </a:r>
          </a:p>
          <a:p>
            <a:pPr algn="ctr"/>
            <a:r>
              <a:rPr lang="en-US" sz="2800" b="1" smtClean="0">
                <a:solidFill>
                  <a:prstClr val="white"/>
                </a:solidFill>
              </a:rPr>
              <a:t>KOREA</a:t>
            </a:r>
          </a:p>
        </p:txBody>
      </p:sp>
      <p:sp>
        <p:nvSpPr>
          <p:cNvPr id="2" name="Footer Placeholder 1"/>
          <p:cNvSpPr>
            <a:spLocks noGrp="1"/>
          </p:cNvSpPr>
          <p:nvPr>
            <p:ph type="ftr" sz="quarter" idx="11"/>
          </p:nvPr>
        </p:nvSpPr>
        <p:spPr/>
        <p:txBody>
          <a:bodyPr/>
          <a:lstStyle/>
          <a:p>
            <a:pPr>
              <a:defRPr/>
            </a:pPr>
            <a:r>
              <a:rPr lang="en-US" smtClean="0">
                <a:solidFill>
                  <a:prstClr val="black">
                    <a:tint val="75000"/>
                  </a:prstClr>
                </a:solidFill>
              </a:rPr>
              <a:t>LATSAR CPNS GOLONGAN III BPS ANGKATAN 43- SUGIHART0</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671690D2-CBFA-426D-99DB-7FDB2809152D}" type="slidenum">
              <a:rPr lang="en-US" smtClean="0"/>
              <a:pPr/>
              <a:t>29</a:t>
            </a:fld>
            <a:endParaRPr lang="en-US"/>
          </a:p>
        </p:txBody>
      </p:sp>
    </p:spTree>
    <p:extLst>
      <p:ext uri="{BB962C8B-B14F-4D97-AF65-F5344CB8AC3E}">
        <p14:creationId xmlns:p14="http://schemas.microsoft.com/office/powerpoint/2010/main" val="3141778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solidFill>
                  <a:schemeClr val="tx1"/>
                </a:solidFill>
              </a:rPr>
              <a:t>DESKRIPSI</a:t>
            </a:r>
            <a:endParaRPr lang="en-US" dirty="0">
              <a:solidFill>
                <a:schemeClr val="tx1"/>
              </a:solidFill>
            </a:endParaRPr>
          </a:p>
        </p:txBody>
      </p:sp>
      <p:sp>
        <p:nvSpPr>
          <p:cNvPr id="7171" name="Rectangle 3"/>
          <p:cNvSpPr>
            <a:spLocks noGrp="1" noChangeArrowheads="1"/>
          </p:cNvSpPr>
          <p:nvPr>
            <p:ph type="body" sz="half" idx="1"/>
          </p:nvPr>
        </p:nvSpPr>
        <p:spPr>
          <a:xfrm>
            <a:off x="266700" y="1127125"/>
            <a:ext cx="7315200" cy="4173537"/>
          </a:xfrm>
        </p:spPr>
        <p:txBody>
          <a:bodyPr>
            <a:normAutofit fontScale="85000" lnSpcReduction="10000"/>
          </a:bodyPr>
          <a:lstStyle/>
          <a:p>
            <a:pPr>
              <a:lnSpc>
                <a:spcPct val="150000"/>
              </a:lnSpc>
            </a:pPr>
            <a:r>
              <a:rPr lang="en-US" sz="2800" dirty="0" err="1">
                <a:solidFill>
                  <a:schemeClr val="tx1"/>
                </a:solidFill>
              </a:rPr>
              <a:t>M</a:t>
            </a:r>
            <a:r>
              <a:rPr lang="en-US" sz="2800" dirty="0" err="1" smtClean="0">
                <a:solidFill>
                  <a:schemeClr val="tx1"/>
                </a:solidFill>
                <a:latin typeface="+mn-lt"/>
                <a:ea typeface="+mn-ea"/>
                <a:cs typeface="+mn-cs"/>
              </a:rPr>
              <a:t>embekali</a:t>
            </a:r>
            <a:r>
              <a:rPr lang="en-US" sz="2800" dirty="0" smtClean="0">
                <a:solidFill>
                  <a:schemeClr val="tx1"/>
                </a:solidFill>
                <a:latin typeface="+mn-lt"/>
                <a:ea typeface="+mn-ea"/>
                <a:cs typeface="+mn-cs"/>
              </a:rPr>
              <a:t> </a:t>
            </a:r>
            <a:r>
              <a:rPr lang="en-US" sz="2800" dirty="0" err="1">
                <a:solidFill>
                  <a:schemeClr val="tx1"/>
                </a:solidFill>
                <a:latin typeface="+mn-lt"/>
                <a:ea typeface="+mn-ea"/>
                <a:cs typeface="+mn-cs"/>
              </a:rPr>
              <a:t>peserta</a:t>
            </a:r>
            <a:r>
              <a:rPr lang="en-US" sz="2800" dirty="0">
                <a:solidFill>
                  <a:schemeClr val="tx1"/>
                </a:solidFill>
                <a:latin typeface="+mn-lt"/>
                <a:ea typeface="+mn-ea"/>
                <a:cs typeface="+mn-cs"/>
              </a:rPr>
              <a:t> </a:t>
            </a:r>
            <a:r>
              <a:rPr lang="en-US" sz="2800" dirty="0" err="1" smtClean="0">
                <a:solidFill>
                  <a:schemeClr val="tx1"/>
                </a:solidFill>
                <a:latin typeface="+mn-lt"/>
                <a:ea typeface="+mn-ea"/>
                <a:cs typeface="+mn-cs"/>
              </a:rPr>
              <a:t>kemampuan</a:t>
            </a:r>
            <a:r>
              <a:rPr lang="en-US" sz="2800" dirty="0" smtClean="0">
                <a:solidFill>
                  <a:schemeClr val="tx1"/>
                </a:solidFill>
                <a:latin typeface="+mn-lt"/>
                <a:ea typeface="+mn-ea"/>
                <a:cs typeface="+mn-cs"/>
              </a:rPr>
              <a:t> </a:t>
            </a:r>
            <a:r>
              <a:rPr lang="en-US" sz="2800" dirty="0" err="1">
                <a:solidFill>
                  <a:schemeClr val="tx1"/>
                </a:solidFill>
                <a:latin typeface="+mn-lt"/>
                <a:ea typeface="+mn-ea"/>
                <a:cs typeface="+mn-cs"/>
              </a:rPr>
              <a:t>memahami</a:t>
            </a:r>
            <a:r>
              <a:rPr lang="en-US" sz="2800" dirty="0">
                <a:solidFill>
                  <a:schemeClr val="tx1"/>
                </a:solidFill>
                <a:latin typeface="+mn-lt"/>
                <a:ea typeface="+mn-ea"/>
                <a:cs typeface="+mn-cs"/>
              </a:rPr>
              <a:t> </a:t>
            </a:r>
            <a:r>
              <a:rPr lang="en-US" sz="2800" b="1" dirty="0" err="1">
                <a:solidFill>
                  <a:srgbClr val="FF0000"/>
                </a:solidFill>
                <a:latin typeface="+mn-lt"/>
                <a:ea typeface="+mn-ea"/>
                <a:cs typeface="+mn-cs"/>
              </a:rPr>
              <a:t>konsepsi</a:t>
            </a:r>
            <a:r>
              <a:rPr lang="en-US" sz="2800" b="1" dirty="0">
                <a:solidFill>
                  <a:srgbClr val="FF0000"/>
                </a:solidFill>
                <a:latin typeface="+mn-lt"/>
                <a:ea typeface="+mn-ea"/>
                <a:cs typeface="+mn-cs"/>
              </a:rPr>
              <a:t> </a:t>
            </a:r>
            <a:r>
              <a:rPr lang="en-US" sz="2800" b="1" dirty="0" err="1">
                <a:solidFill>
                  <a:srgbClr val="FF0000"/>
                </a:solidFill>
                <a:latin typeface="+mn-lt"/>
                <a:ea typeface="+mn-ea"/>
                <a:cs typeface="+mn-cs"/>
              </a:rPr>
              <a:t>perubahan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dan</a:t>
            </a:r>
            <a:r>
              <a:rPr lang="en-US" sz="2800" dirty="0">
                <a:solidFill>
                  <a:schemeClr val="tx1"/>
                </a:solidFill>
                <a:latin typeface="+mn-lt"/>
                <a:ea typeface="+mn-ea"/>
                <a:cs typeface="+mn-cs"/>
              </a:rPr>
              <a:t> </a:t>
            </a:r>
            <a:r>
              <a:rPr lang="en-US" sz="2800" dirty="0" err="1">
                <a:solidFill>
                  <a:srgbClr val="FF0000"/>
                </a:solidFill>
                <a:latin typeface="+mn-lt"/>
                <a:ea typeface="+mn-ea"/>
                <a:cs typeface="+mn-cs"/>
              </a:rPr>
              <a:t>perubahan</a:t>
            </a:r>
            <a:r>
              <a:rPr lang="en-US" sz="2800" dirty="0">
                <a:solidFill>
                  <a:srgbClr val="FF0000"/>
                </a:solidFill>
                <a:latin typeface="+mn-lt"/>
                <a:ea typeface="+mn-ea"/>
                <a:cs typeface="+mn-cs"/>
              </a:rPr>
              <a:t> </a:t>
            </a:r>
            <a:r>
              <a:rPr lang="en-US" sz="2800" dirty="0" err="1">
                <a:solidFill>
                  <a:srgbClr val="FF0000"/>
                </a:solidFill>
                <a:latin typeface="+mn-lt"/>
                <a:ea typeface="+mn-ea"/>
                <a:cs typeface="+mn-cs"/>
              </a:rPr>
              <a:t>lingkungan</a:t>
            </a:r>
            <a:r>
              <a:rPr lang="en-US" sz="2800" dirty="0">
                <a:solidFill>
                  <a:srgbClr val="FF0000"/>
                </a:solidFill>
                <a:latin typeface="+mn-lt"/>
                <a:ea typeface="+mn-ea"/>
                <a:cs typeface="+mn-cs"/>
              </a:rPr>
              <a:t> </a:t>
            </a:r>
            <a:r>
              <a:rPr lang="en-US" sz="2800" dirty="0" err="1">
                <a:solidFill>
                  <a:srgbClr val="FF0000"/>
                </a:solidFill>
                <a:latin typeface="+mn-lt"/>
                <a:ea typeface="+mn-ea"/>
                <a:cs typeface="+mn-cs"/>
              </a:rPr>
              <a:t>strategis</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melalui</a:t>
            </a:r>
            <a:r>
              <a:rPr lang="en-US" sz="2800" dirty="0">
                <a:solidFill>
                  <a:schemeClr val="tx1"/>
                </a:solidFill>
                <a:latin typeface="+mn-lt"/>
                <a:ea typeface="+mn-ea"/>
                <a:cs typeface="+mn-cs"/>
              </a:rPr>
              <a:t> </a:t>
            </a:r>
            <a:r>
              <a:rPr lang="en-US" sz="2800" dirty="0" err="1">
                <a:solidFill>
                  <a:srgbClr val="FF0000"/>
                </a:solidFill>
                <a:latin typeface="+mn-lt"/>
                <a:ea typeface="+mn-ea"/>
                <a:cs typeface="+mn-cs"/>
              </a:rPr>
              <a:t>isu-isu</a:t>
            </a:r>
            <a:r>
              <a:rPr lang="en-US" sz="2800" dirty="0">
                <a:solidFill>
                  <a:srgbClr val="FF0000"/>
                </a:solidFill>
                <a:latin typeface="+mn-lt"/>
                <a:ea typeface="+mn-ea"/>
                <a:cs typeface="+mn-cs"/>
              </a:rPr>
              <a:t> </a:t>
            </a:r>
            <a:r>
              <a:rPr lang="en-US" sz="2800" dirty="0" err="1">
                <a:solidFill>
                  <a:srgbClr val="FF0000"/>
                </a:solidFill>
                <a:latin typeface="+mn-lt"/>
                <a:ea typeface="+mn-ea"/>
                <a:cs typeface="+mn-cs"/>
              </a:rPr>
              <a:t>strategis</a:t>
            </a:r>
            <a:r>
              <a:rPr lang="en-US" sz="2800" dirty="0">
                <a:solidFill>
                  <a:srgbClr val="FF0000"/>
                </a:solidFill>
                <a:latin typeface="+mn-lt"/>
                <a:ea typeface="+mn-ea"/>
                <a:cs typeface="+mn-cs"/>
              </a:rPr>
              <a:t> </a:t>
            </a:r>
            <a:r>
              <a:rPr lang="en-US" sz="2800" dirty="0" err="1">
                <a:solidFill>
                  <a:srgbClr val="FF0000"/>
                </a:solidFill>
                <a:latin typeface="+mn-lt"/>
                <a:ea typeface="+mn-ea"/>
                <a:cs typeface="+mn-cs"/>
              </a:rPr>
              <a:t>kontemporer</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sebagai</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wawasan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strategis</a:t>
            </a:r>
            <a:r>
              <a:rPr lang="en-US" sz="2800" dirty="0">
                <a:solidFill>
                  <a:schemeClr val="tx1"/>
                </a:solidFill>
                <a:latin typeface="+mn-lt"/>
                <a:ea typeface="+mn-ea"/>
                <a:cs typeface="+mn-cs"/>
              </a:rPr>
              <a:t> PNS </a:t>
            </a:r>
            <a:r>
              <a:rPr lang="en-US" sz="2800" dirty="0" err="1">
                <a:solidFill>
                  <a:schemeClr val="tx1"/>
                </a:solidFill>
                <a:latin typeface="+mn-lt"/>
                <a:ea typeface="+mn-ea"/>
                <a:cs typeface="+mn-cs"/>
              </a:rPr>
              <a:t>dengan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menyadari</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pentingnya</a:t>
            </a:r>
            <a:r>
              <a:rPr lang="en-US" sz="2800" dirty="0">
                <a:solidFill>
                  <a:schemeClr val="tx1"/>
                </a:solidFill>
                <a:latin typeface="+mn-lt"/>
                <a:ea typeface="+mn-ea"/>
                <a:cs typeface="+mn-cs"/>
              </a:rPr>
              <a:t> </a:t>
            </a:r>
            <a:r>
              <a:rPr lang="en-US" sz="2800" dirty="0">
                <a:solidFill>
                  <a:srgbClr val="FF0000"/>
                </a:solidFill>
                <a:latin typeface="+mn-lt"/>
                <a:ea typeface="+mn-ea"/>
                <a:cs typeface="+mn-cs"/>
              </a:rPr>
              <a:t>modal </a:t>
            </a:r>
            <a:r>
              <a:rPr lang="en-US" sz="2800" dirty="0" err="1">
                <a:solidFill>
                  <a:srgbClr val="FF0000"/>
                </a:solidFill>
                <a:latin typeface="+mn-lt"/>
                <a:ea typeface="+mn-ea"/>
                <a:cs typeface="+mn-cs"/>
              </a:rPr>
              <a:t>insani</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dengan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menunjukan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kemampuan</a:t>
            </a:r>
            <a:r>
              <a:rPr lang="en-US" sz="2800" dirty="0">
                <a:solidFill>
                  <a:schemeClr val="tx1"/>
                </a:solidFill>
                <a:latin typeface="+mn-lt"/>
                <a:ea typeface="+mn-ea"/>
                <a:cs typeface="+mn-cs"/>
              </a:rPr>
              <a:t> </a:t>
            </a:r>
            <a:r>
              <a:rPr lang="en-US" sz="2800" b="1" dirty="0" err="1">
                <a:solidFill>
                  <a:srgbClr val="FF0000"/>
                </a:solidFill>
                <a:latin typeface="+mn-lt"/>
                <a:ea typeface="+mn-ea"/>
                <a:cs typeface="+mn-cs"/>
              </a:rPr>
              <a:t>berpikir</a:t>
            </a:r>
            <a:r>
              <a:rPr lang="en-US" sz="2800" b="1" dirty="0">
                <a:solidFill>
                  <a:srgbClr val="FF0000"/>
                </a:solidFill>
                <a:latin typeface="+mn-lt"/>
                <a:ea typeface="+mn-ea"/>
                <a:cs typeface="+mn-cs"/>
              </a:rPr>
              <a:t> </a:t>
            </a:r>
            <a:r>
              <a:rPr lang="en-US" sz="2800" b="1" dirty="0" err="1">
                <a:solidFill>
                  <a:srgbClr val="FF0000"/>
                </a:solidFill>
                <a:latin typeface="+mn-lt"/>
                <a:ea typeface="+mn-ea"/>
                <a:cs typeface="+mn-cs"/>
              </a:rPr>
              <a:t>kritis</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dalam</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menghadapi</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perubahan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lingkungan</a:t>
            </a:r>
            <a:r>
              <a:rPr lang="en-US" sz="2800" dirty="0">
                <a:solidFill>
                  <a:schemeClr val="tx1"/>
                </a:solidFill>
                <a:latin typeface="+mn-lt"/>
                <a:ea typeface="+mn-ea"/>
                <a:cs typeface="+mn-cs"/>
              </a:rPr>
              <a:t> </a:t>
            </a:r>
            <a:r>
              <a:rPr lang="en-US" sz="2800" dirty="0" err="1">
                <a:solidFill>
                  <a:schemeClr val="tx1"/>
                </a:solidFill>
                <a:latin typeface="+mn-lt"/>
                <a:ea typeface="+mn-ea"/>
                <a:cs typeface="+mn-cs"/>
              </a:rPr>
              <a:t>strategis</a:t>
            </a:r>
            <a:r>
              <a:rPr lang="en-US" sz="2800" dirty="0">
                <a:solidFill>
                  <a:schemeClr val="tx1"/>
                </a:solidFill>
                <a:latin typeface="+mn-lt"/>
                <a:ea typeface="+mn-ea"/>
                <a:cs typeface="+mn-cs"/>
              </a:rPr>
              <a:t>.</a:t>
            </a:r>
          </a:p>
        </p:txBody>
      </p:sp>
      <p:sp>
        <p:nvSpPr>
          <p:cNvPr id="7" name="Slide Number Placeholder 6"/>
          <p:cNvSpPr>
            <a:spLocks noGrp="1"/>
          </p:cNvSpPr>
          <p:nvPr>
            <p:ph type="sldNum" sz="quarter" idx="11"/>
          </p:nvPr>
        </p:nvSpPr>
        <p:spPr/>
        <p:txBody>
          <a:bodyPr/>
          <a:lstStyle/>
          <a:p>
            <a:fld id="{083A96A6-B131-4BDD-AEFF-1693923B1F9B}" type="slidenum">
              <a:rPr lang="en-US" smtClean="0"/>
              <a:pPr/>
              <a:t>3</a:t>
            </a:fld>
            <a:endParaRPr lang="en-US"/>
          </a:p>
        </p:txBody>
      </p:sp>
      <p:sp>
        <p:nvSpPr>
          <p:cNvPr id="2" name="Footer Placeholder 1"/>
          <p:cNvSpPr>
            <a:spLocks noGrp="1"/>
          </p:cNvSpPr>
          <p:nvPr>
            <p:ph type="ftr" sz="quarter" idx="12"/>
          </p:nvPr>
        </p:nvSpPr>
        <p:spPr>
          <a:xfrm>
            <a:off x="266700" y="6618287"/>
            <a:ext cx="5981700" cy="239713"/>
          </a:xfrm>
        </p:spPr>
        <p:txBody>
          <a:bodyPr/>
          <a:lstStyle/>
          <a:p>
            <a:r>
              <a:rPr lang="sv-SE" dirty="0" smtClean="0"/>
              <a:t>LATSAR CPNS GOLONGAN III BPS ANGKATAN 43- SUGIHART0</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0160" y="0"/>
            <a:ext cx="9144001" cy="6858000"/>
          </a:xfrm>
          <a:prstGeom prst="rect">
            <a:avLst/>
          </a:prstGeom>
          <a:solidFill>
            <a:srgbClr val="666633"/>
          </a:solidFill>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defTabSz="914052">
              <a:defRPr/>
            </a:pPr>
            <a:endParaRPr lang="en-US" dirty="0">
              <a:solidFill>
                <a:prstClr val="white"/>
              </a:solidFill>
            </a:endParaRPr>
          </a:p>
        </p:txBody>
      </p:sp>
      <p:sp>
        <p:nvSpPr>
          <p:cNvPr id="27" name="Rectangle 26"/>
          <p:cNvSpPr/>
          <p:nvPr/>
        </p:nvSpPr>
        <p:spPr>
          <a:xfrm>
            <a:off x="4207740" y="149678"/>
            <a:ext cx="3928856" cy="938664"/>
          </a:xfrm>
          <a:prstGeom prst="rect">
            <a:avLst/>
          </a:prstGeom>
          <a:noFill/>
        </p:spPr>
        <p:txBody>
          <a:bodyPr wrap="none" lIns="91388" tIns="45693" rIns="91388" bIns="45693">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052" eaLnBrk="0" fontAlgn="auto" hangingPunct="0">
              <a:spcBef>
                <a:spcPts val="0"/>
              </a:spcBef>
              <a:spcAft>
                <a:spcPts val="0"/>
              </a:spcAft>
              <a:defRPr/>
            </a:pPr>
            <a:r>
              <a:rPr lang="en-US" sz="5500" b="1" spc="46" dirty="0">
                <a:ln w="11430"/>
                <a:solidFill>
                  <a:srgbClr val="FF0000"/>
                </a:solidFill>
                <a:effectLst>
                  <a:outerShdw blurRad="76200" dist="50800" dir="5400000" algn="tl" rotWithShape="0">
                    <a:srgbClr val="000000">
                      <a:alpha val="65000"/>
                    </a:srgbClr>
                  </a:outerShdw>
                </a:effectLst>
                <a:latin typeface="Arial Narrow" panose="020B0606020202030204" pitchFamily="34" charset="0"/>
                <a:cs typeface="Arial" pitchFamily="34" charset="0"/>
              </a:rPr>
              <a:t>PROXY WAR </a:t>
            </a:r>
          </a:p>
        </p:txBody>
      </p:sp>
      <p:sp>
        <p:nvSpPr>
          <p:cNvPr id="28" name="TextBox 27"/>
          <p:cNvSpPr txBox="1"/>
          <p:nvPr/>
        </p:nvSpPr>
        <p:spPr>
          <a:xfrm>
            <a:off x="3995051" y="981453"/>
            <a:ext cx="4386949" cy="5509200"/>
          </a:xfrm>
          <a:prstGeom prst="rect">
            <a:avLst/>
          </a:prstGeom>
          <a:solidFill>
            <a:srgbClr val="3366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388" tIns="45693" rIns="91388" bIns="45693">
            <a:spAutoFit/>
          </a:bodyPr>
          <a:lstStyle/>
          <a:p>
            <a:pPr algn="ctr" defTabSz="914052" eaLnBrk="0" fontAlgn="auto" hangingPunct="0">
              <a:spcBef>
                <a:spcPts val="0"/>
              </a:spcBef>
              <a:spcAft>
                <a:spcPts val="0"/>
              </a:spcAft>
              <a:defRPr/>
            </a:pPr>
            <a:r>
              <a:rPr lang="en-US" sz="3200" b="1" dirty="0">
                <a:solidFill>
                  <a:prstClr val="white"/>
                </a:solidFill>
                <a:latin typeface="Gill Sans MT"/>
                <a:cs typeface="Arial" pitchFamily="34" charset="0"/>
              </a:rPr>
              <a:t>PERANG DIMANA SALAH SATU PIHAK M’GUNAKAN </a:t>
            </a:r>
            <a:r>
              <a:rPr lang="en-US" sz="3200" b="1" dirty="0">
                <a:solidFill>
                  <a:srgbClr val="FFFF00"/>
                </a:solidFill>
                <a:latin typeface="Gill Sans MT"/>
                <a:cs typeface="Arial" pitchFamily="34" charset="0"/>
              </a:rPr>
              <a:t>PIHAK</a:t>
            </a:r>
            <a:r>
              <a:rPr lang="en-US" sz="3200" b="1" dirty="0">
                <a:solidFill>
                  <a:srgbClr val="CCFF33"/>
                </a:solidFill>
                <a:latin typeface="Gill Sans MT"/>
                <a:cs typeface="Arial" pitchFamily="34" charset="0"/>
              </a:rPr>
              <a:t> </a:t>
            </a:r>
            <a:r>
              <a:rPr lang="en-US" sz="3200" b="1" dirty="0">
                <a:solidFill>
                  <a:srgbClr val="FFFF00"/>
                </a:solidFill>
                <a:latin typeface="Gill Sans MT"/>
                <a:cs typeface="Arial" pitchFamily="34" charset="0"/>
              </a:rPr>
              <a:t>KETIGA</a:t>
            </a:r>
            <a:r>
              <a:rPr lang="en-US" sz="3200" b="1" dirty="0">
                <a:solidFill>
                  <a:srgbClr val="CCFF33"/>
                </a:solidFill>
                <a:latin typeface="Gill Sans MT"/>
                <a:cs typeface="Arial" pitchFamily="34" charset="0"/>
              </a:rPr>
              <a:t> </a:t>
            </a:r>
            <a:r>
              <a:rPr lang="en-US" sz="3200" b="1" dirty="0">
                <a:solidFill>
                  <a:prstClr val="white"/>
                </a:solidFill>
                <a:latin typeface="Gill Sans MT"/>
                <a:cs typeface="Arial" pitchFamily="34" charset="0"/>
              </a:rPr>
              <a:t>ATAU</a:t>
            </a:r>
            <a:r>
              <a:rPr lang="en-US" sz="3200" b="1" dirty="0">
                <a:solidFill>
                  <a:srgbClr val="CCFF33"/>
                </a:solidFill>
                <a:latin typeface="Gill Sans MT"/>
                <a:cs typeface="Arial" pitchFamily="34" charset="0"/>
              </a:rPr>
              <a:t> </a:t>
            </a:r>
          </a:p>
          <a:p>
            <a:pPr algn="ctr" defTabSz="914052" eaLnBrk="0" fontAlgn="auto" hangingPunct="0">
              <a:spcBef>
                <a:spcPts val="0"/>
              </a:spcBef>
              <a:spcAft>
                <a:spcPts val="0"/>
              </a:spcAft>
              <a:defRPr/>
            </a:pPr>
            <a:r>
              <a:rPr lang="en-US" sz="3200" b="1" dirty="0">
                <a:solidFill>
                  <a:srgbClr val="FFFF00"/>
                </a:solidFill>
                <a:latin typeface="Gill Sans MT"/>
                <a:cs typeface="Arial" pitchFamily="34" charset="0"/>
              </a:rPr>
              <a:t>KELOMPOK LAIN </a:t>
            </a:r>
            <a:r>
              <a:rPr lang="en-US" sz="3200" b="1" dirty="0">
                <a:solidFill>
                  <a:prstClr val="white"/>
                </a:solidFill>
                <a:latin typeface="Gill Sans MT"/>
                <a:cs typeface="Arial" pitchFamily="34" charset="0"/>
              </a:rPr>
              <a:t>UTK BERPERANG MELALUI BERBAGAI ASPEK (IPOLEKSOSBUD) </a:t>
            </a:r>
            <a:r>
              <a:rPr lang="en-US" sz="3200" b="1" dirty="0">
                <a:solidFill>
                  <a:prstClr val="white"/>
                </a:solidFill>
                <a:latin typeface="Arial Narrow" panose="020B0606020202030204" pitchFamily="34" charset="0"/>
                <a:cs typeface="Arial" pitchFamily="34" charset="0"/>
              </a:rPr>
              <a:t>&amp; ASPEK LAINYA  </a:t>
            </a:r>
          </a:p>
        </p:txBody>
      </p:sp>
      <p:pic>
        <p:nvPicPr>
          <p:cNvPr id="29" name="Picture 3" descr="E:\2014\ceramah lemhannas\DUGEM.jpg"/>
          <p:cNvPicPr>
            <a:picLocks noChangeAspect="1" noChangeArrowheads="1"/>
          </p:cNvPicPr>
          <p:nvPr/>
        </p:nvPicPr>
        <p:blipFill>
          <a:blip r:embed="rId3">
            <a:extLst>
              <a:ext uri="{28A0092B-C50C-407E-A947-70E740481C1C}">
                <a14:useLocalDpi xmlns:a14="http://schemas.microsoft.com/office/drawing/2010/main" val="0"/>
              </a:ext>
            </a:extLst>
          </a:blip>
          <a:srcRect t="6721"/>
          <a:stretch>
            <a:fillRect/>
          </a:stretch>
        </p:blipFill>
        <p:spPr bwMode="auto">
          <a:xfrm rot="-800815">
            <a:off x="-479424" y="5387978"/>
            <a:ext cx="3224213"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 descr="E:\2014\ceramah lemhannas\3455240_20120925024320.jpg"/>
          <p:cNvPicPr>
            <a:picLocks noChangeAspect="1" noChangeArrowheads="1"/>
          </p:cNvPicPr>
          <p:nvPr/>
        </p:nvPicPr>
        <p:blipFill>
          <a:blip r:embed="rId4">
            <a:extLst>
              <a:ext uri="{28A0092B-C50C-407E-A947-70E740481C1C}">
                <a14:useLocalDpi xmlns:a14="http://schemas.microsoft.com/office/drawing/2010/main" val="0"/>
              </a:ext>
            </a:extLst>
          </a:blip>
          <a:srcRect t="12238"/>
          <a:stretch>
            <a:fillRect/>
          </a:stretch>
        </p:blipFill>
        <p:spPr bwMode="auto">
          <a:xfrm>
            <a:off x="366713" y="3921125"/>
            <a:ext cx="3224212"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582770">
            <a:off x="-138492" y="1770063"/>
            <a:ext cx="41497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3973781" y="1116173"/>
            <a:ext cx="4386949" cy="4539650"/>
          </a:xfrm>
          <a:prstGeom prst="rect">
            <a:avLst/>
          </a:prstGeom>
          <a:solidFill>
            <a:srgbClr val="808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91388" tIns="45693" rIns="91388" bIns="45693">
            <a:spAutoFit/>
          </a:bodyPr>
          <a:lstStyle/>
          <a:p>
            <a:pPr algn="ctr" defTabSz="914052" eaLnBrk="0" fontAlgn="auto" hangingPunct="0">
              <a:spcBef>
                <a:spcPts val="0"/>
              </a:spcBef>
              <a:spcAft>
                <a:spcPts val="0"/>
              </a:spcAft>
              <a:defRPr/>
            </a:pPr>
            <a:endParaRPr lang="en-US" sz="4100" b="1" dirty="0">
              <a:solidFill>
                <a:srgbClr val="66FFFF"/>
              </a:solidFill>
              <a:latin typeface="Gill Sans MT"/>
              <a:cs typeface="Arial" pitchFamily="34" charset="0"/>
            </a:endParaRPr>
          </a:p>
          <a:p>
            <a:pPr algn="ctr" defTabSz="914052" eaLnBrk="0" fontAlgn="auto" hangingPunct="0">
              <a:spcBef>
                <a:spcPts val="0"/>
              </a:spcBef>
              <a:spcAft>
                <a:spcPts val="0"/>
              </a:spcAft>
              <a:defRPr/>
            </a:pPr>
            <a:endParaRPr lang="en-US" b="1" dirty="0">
              <a:solidFill>
                <a:srgbClr val="66FFFF"/>
              </a:solidFill>
              <a:latin typeface="Gill Sans MT"/>
              <a:cs typeface="Arial" pitchFamily="34" charset="0"/>
            </a:endParaRPr>
          </a:p>
          <a:p>
            <a:pPr algn="ctr" defTabSz="914052" eaLnBrk="0" fontAlgn="auto" hangingPunct="0">
              <a:spcBef>
                <a:spcPts val="0"/>
              </a:spcBef>
              <a:spcAft>
                <a:spcPts val="0"/>
              </a:spcAft>
              <a:defRPr/>
            </a:pPr>
            <a:r>
              <a:rPr lang="en-US" sz="4100" b="1" dirty="0">
                <a:solidFill>
                  <a:prstClr val="white"/>
                </a:solidFill>
                <a:latin typeface="Arial Narrow" panose="020B0606020202030204" pitchFamily="34" charset="0"/>
                <a:cs typeface="Arial" pitchFamily="34" charset="0"/>
              </a:rPr>
              <a:t>PERANG MELALUI BERBAGAI ASPEK </a:t>
            </a:r>
            <a:r>
              <a:rPr lang="en-US" sz="5000" b="1" dirty="0">
                <a:solidFill>
                  <a:srgbClr val="FFFF00"/>
                </a:solidFill>
                <a:latin typeface="Arial Narrow" panose="020B0606020202030204" pitchFamily="34" charset="0"/>
                <a:cs typeface="Arial" pitchFamily="34" charset="0"/>
              </a:rPr>
              <a:t>BERBANGSA </a:t>
            </a:r>
            <a:r>
              <a:rPr lang="en-US" sz="4100" b="1" dirty="0">
                <a:solidFill>
                  <a:srgbClr val="FFFF00"/>
                </a:solidFill>
                <a:latin typeface="Arial Narrow" panose="020B0606020202030204" pitchFamily="34" charset="0"/>
                <a:cs typeface="Arial" pitchFamily="34" charset="0"/>
              </a:rPr>
              <a:t>&amp;</a:t>
            </a:r>
          </a:p>
          <a:p>
            <a:pPr algn="ctr" defTabSz="914052" eaLnBrk="0" fontAlgn="auto" hangingPunct="0">
              <a:spcBef>
                <a:spcPts val="0"/>
              </a:spcBef>
              <a:spcAft>
                <a:spcPts val="0"/>
              </a:spcAft>
              <a:defRPr/>
            </a:pPr>
            <a:r>
              <a:rPr lang="en-US" sz="5000" b="1" dirty="0">
                <a:solidFill>
                  <a:srgbClr val="FFFF00"/>
                </a:solidFill>
                <a:latin typeface="Arial Narrow" panose="020B0606020202030204" pitchFamily="34" charset="0"/>
                <a:cs typeface="Arial" pitchFamily="34" charset="0"/>
              </a:rPr>
              <a:t>BERNEGARA</a:t>
            </a:r>
            <a:r>
              <a:rPr lang="en-US" sz="5000" b="1" dirty="0">
                <a:solidFill>
                  <a:srgbClr val="FFFF00"/>
                </a:solidFill>
                <a:latin typeface="Gill Sans MT"/>
                <a:cs typeface="Arial" pitchFamily="34" charset="0"/>
              </a:rPr>
              <a:t> </a:t>
            </a:r>
          </a:p>
          <a:p>
            <a:pPr algn="ctr" defTabSz="914052" eaLnBrk="0" fontAlgn="auto" hangingPunct="0">
              <a:spcBef>
                <a:spcPts val="0"/>
              </a:spcBef>
              <a:spcAft>
                <a:spcPts val="0"/>
              </a:spcAft>
              <a:defRPr/>
            </a:pPr>
            <a:endParaRPr lang="en-US" sz="3700" b="1" dirty="0">
              <a:solidFill>
                <a:srgbClr val="CCFF33"/>
              </a:solidFill>
              <a:latin typeface="Gill Sans MT"/>
              <a:cs typeface="Arial" pitchFamily="34" charset="0"/>
            </a:endParaRPr>
          </a:p>
          <a:p>
            <a:pPr algn="ctr" defTabSz="914052" eaLnBrk="0" fontAlgn="auto" hangingPunct="0">
              <a:spcBef>
                <a:spcPts val="0"/>
              </a:spcBef>
              <a:spcAft>
                <a:spcPts val="0"/>
              </a:spcAft>
              <a:defRPr/>
            </a:pPr>
            <a:endParaRPr lang="en-US" sz="1100" b="1" dirty="0">
              <a:solidFill>
                <a:srgbClr val="CCFF33"/>
              </a:solidFill>
              <a:latin typeface="Gill Sans MT"/>
              <a:cs typeface="Arial" pitchFamily="34" charset="0"/>
            </a:endParaRPr>
          </a:p>
        </p:txBody>
      </p:sp>
      <p:pic>
        <p:nvPicPr>
          <p:cNvPr id="1844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188000">
            <a:off x="-576263" y="166691"/>
            <a:ext cx="3895726"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rot="14490411" flipH="1">
            <a:off x="-1129545" y="-1396206"/>
            <a:ext cx="12047538" cy="15443200"/>
            <a:chOff x="1438770" y="-2997032"/>
            <a:chExt cx="6807200" cy="8802904"/>
          </a:xfrm>
        </p:grpSpPr>
        <p:grpSp>
          <p:nvGrpSpPr>
            <p:cNvPr id="18448" name="Group 11"/>
            <p:cNvGrpSpPr>
              <a:grpSpLocks noChangeAspect="1"/>
            </p:cNvGrpSpPr>
            <p:nvPr/>
          </p:nvGrpSpPr>
          <p:grpSpPr bwMode="auto">
            <a:xfrm rot="-3300000">
              <a:off x="1078151" y="-1361947"/>
              <a:ext cx="8802904" cy="5532734"/>
              <a:chOff x="-1811354" y="-737502"/>
              <a:chExt cx="8802904" cy="5532734"/>
            </a:xfrm>
          </p:grpSpPr>
          <p:grpSp>
            <p:nvGrpSpPr>
              <p:cNvPr id="18452" name="Group 19"/>
              <p:cNvGrpSpPr>
                <a:grpSpLocks/>
              </p:cNvGrpSpPr>
              <p:nvPr/>
            </p:nvGrpSpPr>
            <p:grpSpPr bwMode="auto">
              <a:xfrm>
                <a:off x="-1811354" y="-737502"/>
                <a:ext cx="4171101" cy="4129303"/>
                <a:chOff x="96198" y="-125736"/>
                <a:chExt cx="4171101" cy="4129303"/>
              </a:xfrm>
            </p:grpSpPr>
            <p:sp>
              <p:nvSpPr>
                <p:cNvPr id="22" name="Oval 21"/>
                <p:cNvSpPr/>
                <p:nvPr/>
              </p:nvSpPr>
              <p:spPr>
                <a:xfrm>
                  <a:off x="96198" y="-103425"/>
                  <a:ext cx="4171101" cy="4106992"/>
                </a:xfrm>
                <a:prstGeom prst="ellipse">
                  <a:avLst/>
                </a:prstGeom>
                <a:solidFill>
                  <a:schemeClr val="bg1">
                    <a:lumMod val="95000"/>
                    <a:alpha val="37000"/>
                  </a:schemeClr>
                </a:solidFill>
                <a:ln w="76200">
                  <a:solidFill>
                    <a:schemeClr val="bg2">
                      <a:lumMod val="10000"/>
                    </a:schemeClr>
                  </a:solidFill>
                </a:ln>
                <a:scene3d>
                  <a:camera prst="orthographicFront"/>
                  <a:lightRig rig="chilly" dir="t"/>
                </a:scene3d>
                <a:sp3d extrusionH="76200" prstMaterial="softEdge">
                  <a:bevelT w="355600" h="7493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2" fontAlgn="auto">
                    <a:spcBef>
                      <a:spcPts val="0"/>
                    </a:spcBef>
                    <a:spcAft>
                      <a:spcPts val="0"/>
                    </a:spcAft>
                    <a:defRPr/>
                  </a:pPr>
                  <a:endParaRPr lang="id-ID">
                    <a:solidFill>
                      <a:prstClr val="white"/>
                    </a:solidFill>
                  </a:endParaRPr>
                </a:p>
              </p:txBody>
            </p:sp>
            <p:sp>
              <p:nvSpPr>
                <p:cNvPr id="24" name="Oval 23"/>
                <p:cNvSpPr/>
                <p:nvPr/>
              </p:nvSpPr>
              <p:spPr>
                <a:xfrm>
                  <a:off x="180384" y="-125736"/>
                  <a:ext cx="4076070" cy="4075063"/>
                </a:xfrm>
                <a:prstGeom prst="ellipse">
                  <a:avLst/>
                </a:prstGeom>
                <a:solidFill>
                  <a:schemeClr val="bg1">
                    <a:lumMod val="95000"/>
                    <a:alpha val="4000"/>
                  </a:schemeClr>
                </a:solidFill>
                <a:ln w="38100">
                  <a:solidFill>
                    <a:schemeClr val="bg2">
                      <a:lumMod val="10000"/>
                    </a:schemeClr>
                  </a:solidFill>
                </a:ln>
                <a:scene3d>
                  <a:camera prst="orthographicFront"/>
                  <a:lightRig rig="chilly" dir="t"/>
                </a:scene3d>
                <a:sp3d extrusionH="76200" prstMaterial="softEdge">
                  <a:bevelT w="355600" h="7493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2" fontAlgn="auto">
                    <a:spcBef>
                      <a:spcPts val="0"/>
                    </a:spcBef>
                    <a:spcAft>
                      <a:spcPts val="0"/>
                    </a:spcAft>
                    <a:defRPr/>
                  </a:pPr>
                  <a:endParaRPr lang="id-ID">
                    <a:solidFill>
                      <a:prstClr val="white"/>
                    </a:solidFill>
                  </a:endParaRPr>
                </a:p>
              </p:txBody>
            </p:sp>
          </p:grpSp>
          <p:sp>
            <p:nvSpPr>
              <p:cNvPr id="21" name="Rectangle 46"/>
              <p:cNvSpPr/>
              <p:nvPr/>
            </p:nvSpPr>
            <p:spPr>
              <a:xfrm>
                <a:off x="1771482" y="1531860"/>
                <a:ext cx="5220068" cy="3263372"/>
              </a:xfrm>
              <a:custGeom>
                <a:avLst/>
                <a:gdLst>
                  <a:gd name="connsiteX0" fmla="*/ 0 w 5200804"/>
                  <a:gd name="connsiteY0" fmla="*/ 0 h 3226157"/>
                  <a:gd name="connsiteX1" fmla="*/ 5200804 w 5200804"/>
                  <a:gd name="connsiteY1" fmla="*/ 0 h 3226157"/>
                  <a:gd name="connsiteX2" fmla="*/ 5200804 w 5200804"/>
                  <a:gd name="connsiteY2" fmla="*/ 3226157 h 3226157"/>
                  <a:gd name="connsiteX3" fmla="*/ 0 w 5200804"/>
                  <a:gd name="connsiteY3" fmla="*/ 3226157 h 3226157"/>
                  <a:gd name="connsiteX4" fmla="*/ 0 w 5200804"/>
                  <a:gd name="connsiteY4" fmla="*/ 0 h 3226157"/>
                  <a:gd name="connsiteX0" fmla="*/ 17728 w 5218532"/>
                  <a:gd name="connsiteY0" fmla="*/ 0 h 3226157"/>
                  <a:gd name="connsiteX1" fmla="*/ 5218532 w 5218532"/>
                  <a:gd name="connsiteY1" fmla="*/ 0 h 3226157"/>
                  <a:gd name="connsiteX2" fmla="*/ 5218532 w 5218532"/>
                  <a:gd name="connsiteY2" fmla="*/ 3226157 h 3226157"/>
                  <a:gd name="connsiteX3" fmla="*/ 17728 w 5218532"/>
                  <a:gd name="connsiteY3" fmla="*/ 3226157 h 3226157"/>
                  <a:gd name="connsiteX4" fmla="*/ 0 w 5218532"/>
                  <a:gd name="connsiteY4" fmla="*/ 984657 h 3226157"/>
                  <a:gd name="connsiteX5" fmla="*/ 17728 w 5218532"/>
                  <a:gd name="connsiteY5" fmla="*/ 0 h 3226157"/>
                  <a:gd name="connsiteX0" fmla="*/ 17728 w 5218532"/>
                  <a:gd name="connsiteY0" fmla="*/ 16240 h 3242397"/>
                  <a:gd name="connsiteX1" fmla="*/ 457200 w 5218532"/>
                  <a:gd name="connsiteY1" fmla="*/ 0 h 3242397"/>
                  <a:gd name="connsiteX2" fmla="*/ 5218532 w 5218532"/>
                  <a:gd name="connsiteY2" fmla="*/ 16240 h 3242397"/>
                  <a:gd name="connsiteX3" fmla="*/ 5218532 w 5218532"/>
                  <a:gd name="connsiteY3" fmla="*/ 3242397 h 3242397"/>
                  <a:gd name="connsiteX4" fmla="*/ 17728 w 5218532"/>
                  <a:gd name="connsiteY4" fmla="*/ 3242397 h 3242397"/>
                  <a:gd name="connsiteX5" fmla="*/ 0 w 5218532"/>
                  <a:gd name="connsiteY5" fmla="*/ 1000897 h 3242397"/>
                  <a:gd name="connsiteX6" fmla="*/ 17728 w 5218532"/>
                  <a:gd name="connsiteY6" fmla="*/ 16240 h 3242397"/>
                  <a:gd name="connsiteX0" fmla="*/ 17728 w 5218532"/>
                  <a:gd name="connsiteY0" fmla="*/ 17429 h 3243586"/>
                  <a:gd name="connsiteX1" fmla="*/ 457200 w 5218532"/>
                  <a:gd name="connsiteY1" fmla="*/ 1189 h 3243586"/>
                  <a:gd name="connsiteX2" fmla="*/ 642552 w 5218532"/>
                  <a:gd name="connsiteY2" fmla="*/ 1189 h 3243586"/>
                  <a:gd name="connsiteX3" fmla="*/ 5218532 w 5218532"/>
                  <a:gd name="connsiteY3" fmla="*/ 17429 h 3243586"/>
                  <a:gd name="connsiteX4" fmla="*/ 5218532 w 5218532"/>
                  <a:gd name="connsiteY4" fmla="*/ 3243586 h 3243586"/>
                  <a:gd name="connsiteX5" fmla="*/ 17728 w 5218532"/>
                  <a:gd name="connsiteY5" fmla="*/ 3243586 h 3243586"/>
                  <a:gd name="connsiteX6" fmla="*/ 0 w 5218532"/>
                  <a:gd name="connsiteY6" fmla="*/ 1002086 h 3243586"/>
                  <a:gd name="connsiteX7" fmla="*/ 17728 w 5218532"/>
                  <a:gd name="connsiteY7" fmla="*/ 17429 h 3243586"/>
                  <a:gd name="connsiteX0" fmla="*/ 389623 w 5590427"/>
                  <a:gd name="connsiteY0" fmla="*/ 17429 h 3243586"/>
                  <a:gd name="connsiteX1" fmla="*/ 829095 w 5590427"/>
                  <a:gd name="connsiteY1" fmla="*/ 1189 h 3243586"/>
                  <a:gd name="connsiteX2" fmla="*/ 1014447 w 5590427"/>
                  <a:gd name="connsiteY2" fmla="*/ 1189 h 3243586"/>
                  <a:gd name="connsiteX3" fmla="*/ 5590427 w 5590427"/>
                  <a:gd name="connsiteY3" fmla="*/ 17429 h 3243586"/>
                  <a:gd name="connsiteX4" fmla="*/ 5590427 w 5590427"/>
                  <a:gd name="connsiteY4" fmla="*/ 3243586 h 3243586"/>
                  <a:gd name="connsiteX5" fmla="*/ 389623 w 5590427"/>
                  <a:gd name="connsiteY5" fmla="*/ 3243586 h 3243586"/>
                  <a:gd name="connsiteX6" fmla="*/ 371895 w 5590427"/>
                  <a:gd name="connsiteY6" fmla="*/ 1224508 h 3243586"/>
                  <a:gd name="connsiteX7" fmla="*/ 371895 w 5590427"/>
                  <a:gd name="connsiteY7" fmla="*/ 1002086 h 3243586"/>
                  <a:gd name="connsiteX8" fmla="*/ 389623 w 5590427"/>
                  <a:gd name="connsiteY8" fmla="*/ 17429 h 3243586"/>
                  <a:gd name="connsiteX0" fmla="*/ 19264 w 5220068"/>
                  <a:gd name="connsiteY0" fmla="*/ 17429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536 w 5220068"/>
                  <a:gd name="connsiteY6" fmla="*/ 1224508 h 3243586"/>
                  <a:gd name="connsiteX7" fmla="*/ 1536 w 5220068"/>
                  <a:gd name="connsiteY7" fmla="*/ 1002086 h 3243586"/>
                  <a:gd name="connsiteX8" fmla="*/ 19264 w 5220068"/>
                  <a:gd name="connsiteY8" fmla="*/ 17429 h 3243586"/>
                  <a:gd name="connsiteX0" fmla="*/ 19264 w 5220068"/>
                  <a:gd name="connsiteY0" fmla="*/ 17429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409309 w 5220068"/>
                  <a:gd name="connsiteY6" fmla="*/ 989730 h 3243586"/>
                  <a:gd name="connsiteX7" fmla="*/ 1536 w 5220068"/>
                  <a:gd name="connsiteY7" fmla="*/ 1224508 h 3243586"/>
                  <a:gd name="connsiteX8" fmla="*/ 1536 w 5220068"/>
                  <a:gd name="connsiteY8" fmla="*/ 1002086 h 3243586"/>
                  <a:gd name="connsiteX9" fmla="*/ 19264 w 5220068"/>
                  <a:gd name="connsiteY9" fmla="*/ 17429 h 3243586"/>
                  <a:gd name="connsiteX0" fmla="*/ 203757 w 5404561"/>
                  <a:gd name="connsiteY0" fmla="*/ 17429 h 3243586"/>
                  <a:gd name="connsiteX1" fmla="*/ 643229 w 5404561"/>
                  <a:gd name="connsiteY1" fmla="*/ 1189 h 3243586"/>
                  <a:gd name="connsiteX2" fmla="*/ 828581 w 5404561"/>
                  <a:gd name="connsiteY2" fmla="*/ 1189 h 3243586"/>
                  <a:gd name="connsiteX3" fmla="*/ 5404561 w 5404561"/>
                  <a:gd name="connsiteY3" fmla="*/ 17429 h 3243586"/>
                  <a:gd name="connsiteX4" fmla="*/ 5404561 w 5404561"/>
                  <a:gd name="connsiteY4" fmla="*/ 3243586 h 3243586"/>
                  <a:gd name="connsiteX5" fmla="*/ 203757 w 5404561"/>
                  <a:gd name="connsiteY5" fmla="*/ 3243586 h 3243586"/>
                  <a:gd name="connsiteX6" fmla="*/ 1285781 w 5404561"/>
                  <a:gd name="connsiteY6" fmla="*/ 1422216 h 3243586"/>
                  <a:gd name="connsiteX7" fmla="*/ 593802 w 5404561"/>
                  <a:gd name="connsiteY7" fmla="*/ 989730 h 3243586"/>
                  <a:gd name="connsiteX8" fmla="*/ 186029 w 5404561"/>
                  <a:gd name="connsiteY8" fmla="*/ 1224508 h 3243586"/>
                  <a:gd name="connsiteX9" fmla="*/ 186029 w 5404561"/>
                  <a:gd name="connsiteY9" fmla="*/ 1002086 h 3243586"/>
                  <a:gd name="connsiteX10" fmla="*/ 203757 w 5404561"/>
                  <a:gd name="connsiteY10" fmla="*/ 17429 h 3243586"/>
                  <a:gd name="connsiteX0" fmla="*/ 19264 w 5220068"/>
                  <a:gd name="connsiteY0" fmla="*/ 17429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101288 w 5220068"/>
                  <a:gd name="connsiteY6" fmla="*/ 1422216 h 3243586"/>
                  <a:gd name="connsiteX7" fmla="*/ 409309 w 5220068"/>
                  <a:gd name="connsiteY7" fmla="*/ 989730 h 3243586"/>
                  <a:gd name="connsiteX8" fmla="*/ 1536 w 5220068"/>
                  <a:gd name="connsiteY8" fmla="*/ 1224508 h 3243586"/>
                  <a:gd name="connsiteX9" fmla="*/ 1536 w 5220068"/>
                  <a:gd name="connsiteY9" fmla="*/ 1002086 h 3243586"/>
                  <a:gd name="connsiteX10" fmla="*/ 19264 w 5220068"/>
                  <a:gd name="connsiteY10" fmla="*/ 17429 h 3243586"/>
                  <a:gd name="connsiteX0" fmla="*/ 19264 w 5220068"/>
                  <a:gd name="connsiteY0" fmla="*/ 17429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101288 w 5220068"/>
                  <a:gd name="connsiteY6" fmla="*/ 1422216 h 3243586"/>
                  <a:gd name="connsiteX7" fmla="*/ 409309 w 5220068"/>
                  <a:gd name="connsiteY7" fmla="*/ 989730 h 3243586"/>
                  <a:gd name="connsiteX8" fmla="*/ 1536 w 5220068"/>
                  <a:gd name="connsiteY8" fmla="*/ 1224508 h 3243586"/>
                  <a:gd name="connsiteX9" fmla="*/ 1536 w 5220068"/>
                  <a:gd name="connsiteY9" fmla="*/ 1002086 h 3243586"/>
                  <a:gd name="connsiteX10" fmla="*/ 19264 w 5220068"/>
                  <a:gd name="connsiteY10" fmla="*/ 17429 h 3243586"/>
                  <a:gd name="connsiteX0" fmla="*/ 1536 w 5220068"/>
                  <a:gd name="connsiteY0" fmla="*/ 1002086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101288 w 5220068"/>
                  <a:gd name="connsiteY6" fmla="*/ 1422216 h 3243586"/>
                  <a:gd name="connsiteX7" fmla="*/ 409309 w 5220068"/>
                  <a:gd name="connsiteY7" fmla="*/ 989730 h 3243586"/>
                  <a:gd name="connsiteX8" fmla="*/ 1536 w 5220068"/>
                  <a:gd name="connsiteY8" fmla="*/ 1224508 h 3243586"/>
                  <a:gd name="connsiteX9" fmla="*/ 1536 w 5220068"/>
                  <a:gd name="connsiteY9"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101288 w 5220068"/>
                  <a:gd name="connsiteY6" fmla="*/ 1422216 h 3243586"/>
                  <a:gd name="connsiteX7" fmla="*/ 409309 w 5220068"/>
                  <a:gd name="connsiteY7" fmla="*/ 989730 h 3243586"/>
                  <a:gd name="connsiteX8" fmla="*/ 1536 w 5220068"/>
                  <a:gd name="connsiteY8" fmla="*/ 1224508 h 3243586"/>
                  <a:gd name="connsiteX9" fmla="*/ 1536 w 5220068"/>
                  <a:gd name="connsiteY9"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5220068 w 5220068"/>
                  <a:gd name="connsiteY3" fmla="*/ 17429 h 3243586"/>
                  <a:gd name="connsiteX4" fmla="*/ 5220068 w 5220068"/>
                  <a:gd name="connsiteY4" fmla="*/ 3243586 h 3243586"/>
                  <a:gd name="connsiteX5" fmla="*/ 19264 w 5220068"/>
                  <a:gd name="connsiteY5" fmla="*/ 3243586 h 3243586"/>
                  <a:gd name="connsiteX6" fmla="*/ 1101288 w 5220068"/>
                  <a:gd name="connsiteY6" fmla="*/ 1422216 h 3243586"/>
                  <a:gd name="connsiteX7" fmla="*/ 409309 w 5220068"/>
                  <a:gd name="connsiteY7" fmla="*/ 989730 h 3243586"/>
                  <a:gd name="connsiteX8" fmla="*/ 1536 w 5220068"/>
                  <a:gd name="connsiteY8" fmla="*/ 1224508 h 3243586"/>
                  <a:gd name="connsiteX9" fmla="*/ 1536 w 5220068"/>
                  <a:gd name="connsiteY9"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5220068 w 5220068"/>
                  <a:gd name="connsiteY4" fmla="*/ 17429 h 3243586"/>
                  <a:gd name="connsiteX5" fmla="*/ 5220068 w 5220068"/>
                  <a:gd name="connsiteY5" fmla="*/ 3243586 h 3243586"/>
                  <a:gd name="connsiteX6" fmla="*/ 19264 w 5220068"/>
                  <a:gd name="connsiteY6" fmla="*/ 3243586 h 3243586"/>
                  <a:gd name="connsiteX7" fmla="*/ 1101288 w 5220068"/>
                  <a:gd name="connsiteY7" fmla="*/ 1422216 h 3243586"/>
                  <a:gd name="connsiteX8" fmla="*/ 409309 w 5220068"/>
                  <a:gd name="connsiteY8" fmla="*/ 989730 h 3243586"/>
                  <a:gd name="connsiteX9" fmla="*/ 1536 w 5220068"/>
                  <a:gd name="connsiteY9" fmla="*/ 1224508 h 3243586"/>
                  <a:gd name="connsiteX10" fmla="*/ 1536 w 5220068"/>
                  <a:gd name="connsiteY10"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5220068 w 5220068"/>
                  <a:gd name="connsiteY4" fmla="*/ 17429 h 3243586"/>
                  <a:gd name="connsiteX5" fmla="*/ 5220068 w 5220068"/>
                  <a:gd name="connsiteY5" fmla="*/ 3243586 h 3243586"/>
                  <a:gd name="connsiteX6" fmla="*/ 19264 w 5220068"/>
                  <a:gd name="connsiteY6" fmla="*/ 3243586 h 3243586"/>
                  <a:gd name="connsiteX7" fmla="*/ 1101288 w 5220068"/>
                  <a:gd name="connsiteY7" fmla="*/ 1422216 h 3243586"/>
                  <a:gd name="connsiteX8" fmla="*/ 409309 w 5220068"/>
                  <a:gd name="connsiteY8" fmla="*/ 989730 h 3243586"/>
                  <a:gd name="connsiteX9" fmla="*/ 1536 w 5220068"/>
                  <a:gd name="connsiteY9" fmla="*/ 1224508 h 3243586"/>
                  <a:gd name="connsiteX10" fmla="*/ 1536 w 5220068"/>
                  <a:gd name="connsiteY10"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533774 w 5220068"/>
                  <a:gd name="connsiteY4" fmla="*/ 631384 h 3243586"/>
                  <a:gd name="connsiteX5" fmla="*/ 5220068 w 5220068"/>
                  <a:gd name="connsiteY5" fmla="*/ 17429 h 3243586"/>
                  <a:gd name="connsiteX6" fmla="*/ 5220068 w 5220068"/>
                  <a:gd name="connsiteY6" fmla="*/ 3243586 h 3243586"/>
                  <a:gd name="connsiteX7" fmla="*/ 19264 w 5220068"/>
                  <a:gd name="connsiteY7" fmla="*/ 3243586 h 3243586"/>
                  <a:gd name="connsiteX8" fmla="*/ 1101288 w 5220068"/>
                  <a:gd name="connsiteY8" fmla="*/ 1422216 h 3243586"/>
                  <a:gd name="connsiteX9" fmla="*/ 409309 w 5220068"/>
                  <a:gd name="connsiteY9" fmla="*/ 989730 h 3243586"/>
                  <a:gd name="connsiteX10" fmla="*/ 1536 w 5220068"/>
                  <a:gd name="connsiteY10" fmla="*/ 1224508 h 3243586"/>
                  <a:gd name="connsiteX11" fmla="*/ 1536 w 5220068"/>
                  <a:gd name="connsiteY11"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5220068 w 5220068"/>
                  <a:gd name="connsiteY5" fmla="*/ 17429 h 3243586"/>
                  <a:gd name="connsiteX6" fmla="*/ 5220068 w 5220068"/>
                  <a:gd name="connsiteY6" fmla="*/ 3243586 h 3243586"/>
                  <a:gd name="connsiteX7" fmla="*/ 19264 w 5220068"/>
                  <a:gd name="connsiteY7" fmla="*/ 3243586 h 3243586"/>
                  <a:gd name="connsiteX8" fmla="*/ 1101288 w 5220068"/>
                  <a:gd name="connsiteY8" fmla="*/ 1422216 h 3243586"/>
                  <a:gd name="connsiteX9" fmla="*/ 409309 w 5220068"/>
                  <a:gd name="connsiteY9" fmla="*/ 989730 h 3243586"/>
                  <a:gd name="connsiteX10" fmla="*/ 1536 w 5220068"/>
                  <a:gd name="connsiteY10" fmla="*/ 1224508 h 3243586"/>
                  <a:gd name="connsiteX11" fmla="*/ 1536 w 5220068"/>
                  <a:gd name="connsiteY11"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20068 w 5220068"/>
                  <a:gd name="connsiteY6" fmla="*/ 17429 h 3243586"/>
                  <a:gd name="connsiteX7" fmla="*/ 5220068 w 5220068"/>
                  <a:gd name="connsiteY7" fmla="*/ 3243586 h 3243586"/>
                  <a:gd name="connsiteX8" fmla="*/ 19264 w 5220068"/>
                  <a:gd name="connsiteY8" fmla="*/ 3243586 h 3243586"/>
                  <a:gd name="connsiteX9" fmla="*/ 1101288 w 5220068"/>
                  <a:gd name="connsiteY9" fmla="*/ 1422216 h 3243586"/>
                  <a:gd name="connsiteX10" fmla="*/ 409309 w 5220068"/>
                  <a:gd name="connsiteY10" fmla="*/ 989730 h 3243586"/>
                  <a:gd name="connsiteX11" fmla="*/ 1536 w 5220068"/>
                  <a:gd name="connsiteY11" fmla="*/ 1224508 h 3243586"/>
                  <a:gd name="connsiteX12" fmla="*/ 1536 w 5220068"/>
                  <a:gd name="connsiteY12"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20068 w 5220068"/>
                  <a:gd name="connsiteY6" fmla="*/ 17429 h 3243586"/>
                  <a:gd name="connsiteX7" fmla="*/ 5220068 w 5220068"/>
                  <a:gd name="connsiteY7" fmla="*/ 3243586 h 3243586"/>
                  <a:gd name="connsiteX8" fmla="*/ 19264 w 5220068"/>
                  <a:gd name="connsiteY8" fmla="*/ 3243586 h 3243586"/>
                  <a:gd name="connsiteX9" fmla="*/ 1101288 w 5220068"/>
                  <a:gd name="connsiteY9" fmla="*/ 1422216 h 3243586"/>
                  <a:gd name="connsiteX10" fmla="*/ 409309 w 5220068"/>
                  <a:gd name="connsiteY10" fmla="*/ 989730 h 3243586"/>
                  <a:gd name="connsiteX11" fmla="*/ 1536 w 5220068"/>
                  <a:gd name="connsiteY11" fmla="*/ 1224508 h 3243586"/>
                  <a:gd name="connsiteX12" fmla="*/ 1536 w 5220068"/>
                  <a:gd name="connsiteY12"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20068 w 5220068"/>
                  <a:gd name="connsiteY6" fmla="*/ 17429 h 3243586"/>
                  <a:gd name="connsiteX7" fmla="*/ 5220068 w 5220068"/>
                  <a:gd name="connsiteY7" fmla="*/ 3243586 h 3243586"/>
                  <a:gd name="connsiteX8" fmla="*/ 19264 w 5220068"/>
                  <a:gd name="connsiteY8" fmla="*/ 3243586 h 3243586"/>
                  <a:gd name="connsiteX9" fmla="*/ 1138358 w 5220068"/>
                  <a:gd name="connsiteY9" fmla="*/ 1459286 h 3243586"/>
                  <a:gd name="connsiteX10" fmla="*/ 409309 w 5220068"/>
                  <a:gd name="connsiteY10" fmla="*/ 989730 h 3243586"/>
                  <a:gd name="connsiteX11" fmla="*/ 1536 w 5220068"/>
                  <a:gd name="connsiteY11" fmla="*/ 1224508 h 3243586"/>
                  <a:gd name="connsiteX12" fmla="*/ 1536 w 5220068"/>
                  <a:gd name="connsiteY12"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20068 w 5220068"/>
                  <a:gd name="connsiteY6" fmla="*/ 17429 h 3243586"/>
                  <a:gd name="connsiteX7" fmla="*/ 5220068 w 5220068"/>
                  <a:gd name="connsiteY7" fmla="*/ 3243586 h 3243586"/>
                  <a:gd name="connsiteX8" fmla="*/ 19264 w 5220068"/>
                  <a:gd name="connsiteY8" fmla="*/ 3243586 h 3243586"/>
                  <a:gd name="connsiteX9" fmla="*/ 1138358 w 5220068"/>
                  <a:gd name="connsiteY9" fmla="*/ 1459286 h 3243586"/>
                  <a:gd name="connsiteX10" fmla="*/ 1064217 w 5220068"/>
                  <a:gd name="connsiteY10" fmla="*/ 1298649 h 3243586"/>
                  <a:gd name="connsiteX11" fmla="*/ 409309 w 5220068"/>
                  <a:gd name="connsiteY11" fmla="*/ 989730 h 3243586"/>
                  <a:gd name="connsiteX12" fmla="*/ 1536 w 5220068"/>
                  <a:gd name="connsiteY12" fmla="*/ 1224508 h 3243586"/>
                  <a:gd name="connsiteX13" fmla="*/ 1536 w 5220068"/>
                  <a:gd name="connsiteY13"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03731 w 5220068"/>
                  <a:gd name="connsiteY6" fmla="*/ 2373686 h 3243586"/>
                  <a:gd name="connsiteX7" fmla="*/ 5220068 w 5220068"/>
                  <a:gd name="connsiteY7" fmla="*/ 17429 h 3243586"/>
                  <a:gd name="connsiteX8" fmla="*/ 5220068 w 5220068"/>
                  <a:gd name="connsiteY8" fmla="*/ 3243586 h 3243586"/>
                  <a:gd name="connsiteX9" fmla="*/ 19264 w 5220068"/>
                  <a:gd name="connsiteY9" fmla="*/ 3243586 h 3243586"/>
                  <a:gd name="connsiteX10" fmla="*/ 1138358 w 5220068"/>
                  <a:gd name="connsiteY10" fmla="*/ 1459286 h 3243586"/>
                  <a:gd name="connsiteX11" fmla="*/ 1064217 w 5220068"/>
                  <a:gd name="connsiteY11" fmla="*/ 1298649 h 3243586"/>
                  <a:gd name="connsiteX12" fmla="*/ 409309 w 5220068"/>
                  <a:gd name="connsiteY12" fmla="*/ 989730 h 3243586"/>
                  <a:gd name="connsiteX13" fmla="*/ 1536 w 5220068"/>
                  <a:gd name="connsiteY13" fmla="*/ 1224508 h 3243586"/>
                  <a:gd name="connsiteX14" fmla="*/ 1536 w 5220068"/>
                  <a:gd name="connsiteY14"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03731 w 5220068"/>
                  <a:gd name="connsiteY6" fmla="*/ 2373686 h 3243586"/>
                  <a:gd name="connsiteX7" fmla="*/ 5220068 w 5220068"/>
                  <a:gd name="connsiteY7" fmla="*/ 17429 h 3243586"/>
                  <a:gd name="connsiteX8" fmla="*/ 5220068 w 5220068"/>
                  <a:gd name="connsiteY8" fmla="*/ 3243586 h 3243586"/>
                  <a:gd name="connsiteX9" fmla="*/ 19264 w 5220068"/>
                  <a:gd name="connsiteY9" fmla="*/ 3243586 h 3243586"/>
                  <a:gd name="connsiteX10" fmla="*/ 1138358 w 5220068"/>
                  <a:gd name="connsiteY10" fmla="*/ 1459286 h 3243586"/>
                  <a:gd name="connsiteX11" fmla="*/ 1064217 w 5220068"/>
                  <a:gd name="connsiteY11" fmla="*/ 1298649 h 3243586"/>
                  <a:gd name="connsiteX12" fmla="*/ 409309 w 5220068"/>
                  <a:gd name="connsiteY12" fmla="*/ 989730 h 3243586"/>
                  <a:gd name="connsiteX13" fmla="*/ 1536 w 5220068"/>
                  <a:gd name="connsiteY13" fmla="*/ 1224508 h 3243586"/>
                  <a:gd name="connsiteX14" fmla="*/ 1536 w 5220068"/>
                  <a:gd name="connsiteY14" fmla="*/ 1002086 h 3243586"/>
                  <a:gd name="connsiteX0" fmla="*/ 1536 w 5220068"/>
                  <a:gd name="connsiteY0" fmla="*/ 1002086 h 3379800"/>
                  <a:gd name="connsiteX1" fmla="*/ 458736 w 5220068"/>
                  <a:gd name="connsiteY1" fmla="*/ 1189 h 3379800"/>
                  <a:gd name="connsiteX2" fmla="*/ 644088 w 5220068"/>
                  <a:gd name="connsiteY2" fmla="*/ 1189 h 3379800"/>
                  <a:gd name="connsiteX3" fmla="*/ 656444 w 5220068"/>
                  <a:gd name="connsiteY3" fmla="*/ 310108 h 3379800"/>
                  <a:gd name="connsiteX4" fmla="*/ 1496703 w 5220068"/>
                  <a:gd name="connsiteY4" fmla="*/ 680811 h 3379800"/>
                  <a:gd name="connsiteX5" fmla="*/ 1607915 w 5220068"/>
                  <a:gd name="connsiteY5" fmla="*/ 619027 h 3379800"/>
                  <a:gd name="connsiteX6" fmla="*/ 5203731 w 5220068"/>
                  <a:gd name="connsiteY6" fmla="*/ 2373686 h 3379800"/>
                  <a:gd name="connsiteX7" fmla="*/ 5220068 w 5220068"/>
                  <a:gd name="connsiteY7" fmla="*/ 17429 h 3379800"/>
                  <a:gd name="connsiteX8" fmla="*/ 5220068 w 5220068"/>
                  <a:gd name="connsiteY8" fmla="*/ 3243586 h 3379800"/>
                  <a:gd name="connsiteX9" fmla="*/ 19264 w 5220068"/>
                  <a:gd name="connsiteY9" fmla="*/ 3243586 h 3379800"/>
                  <a:gd name="connsiteX10" fmla="*/ 4795958 w 5220068"/>
                  <a:gd name="connsiteY10" fmla="*/ 3226303 h 3379800"/>
                  <a:gd name="connsiteX11" fmla="*/ 1138358 w 5220068"/>
                  <a:gd name="connsiteY11" fmla="*/ 1459286 h 3379800"/>
                  <a:gd name="connsiteX12" fmla="*/ 1064217 w 5220068"/>
                  <a:gd name="connsiteY12" fmla="*/ 1298649 h 3379800"/>
                  <a:gd name="connsiteX13" fmla="*/ 409309 w 5220068"/>
                  <a:gd name="connsiteY13" fmla="*/ 989730 h 3379800"/>
                  <a:gd name="connsiteX14" fmla="*/ 1536 w 5220068"/>
                  <a:gd name="connsiteY14" fmla="*/ 1224508 h 3379800"/>
                  <a:gd name="connsiteX15" fmla="*/ 1536 w 5220068"/>
                  <a:gd name="connsiteY15" fmla="*/ 1002086 h 3379800"/>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03731 w 5220068"/>
                  <a:gd name="connsiteY6" fmla="*/ 2373686 h 3243586"/>
                  <a:gd name="connsiteX7" fmla="*/ 5220068 w 5220068"/>
                  <a:gd name="connsiteY7" fmla="*/ 17429 h 3243586"/>
                  <a:gd name="connsiteX8" fmla="*/ 5220068 w 5220068"/>
                  <a:gd name="connsiteY8" fmla="*/ 3243586 h 3243586"/>
                  <a:gd name="connsiteX9" fmla="*/ 19264 w 5220068"/>
                  <a:gd name="connsiteY9" fmla="*/ 3243586 h 3243586"/>
                  <a:gd name="connsiteX10" fmla="*/ 4795958 w 5220068"/>
                  <a:gd name="connsiteY10" fmla="*/ 3226303 h 3243586"/>
                  <a:gd name="connsiteX11" fmla="*/ 1138358 w 5220068"/>
                  <a:gd name="connsiteY11" fmla="*/ 1459286 h 3243586"/>
                  <a:gd name="connsiteX12" fmla="*/ 1064217 w 5220068"/>
                  <a:gd name="connsiteY12" fmla="*/ 1298649 h 3243586"/>
                  <a:gd name="connsiteX13" fmla="*/ 409309 w 5220068"/>
                  <a:gd name="connsiteY13" fmla="*/ 989730 h 3243586"/>
                  <a:gd name="connsiteX14" fmla="*/ 1536 w 5220068"/>
                  <a:gd name="connsiteY14" fmla="*/ 1224508 h 3243586"/>
                  <a:gd name="connsiteX15" fmla="*/ 1536 w 5220068"/>
                  <a:gd name="connsiteY15" fmla="*/ 1002086 h 3243586"/>
                  <a:gd name="connsiteX0" fmla="*/ 1536 w 5220068"/>
                  <a:gd name="connsiteY0" fmla="*/ 1002086 h 3243586"/>
                  <a:gd name="connsiteX1" fmla="*/ 458736 w 5220068"/>
                  <a:gd name="connsiteY1" fmla="*/ 1189 h 3243586"/>
                  <a:gd name="connsiteX2" fmla="*/ 644088 w 5220068"/>
                  <a:gd name="connsiteY2" fmla="*/ 1189 h 3243586"/>
                  <a:gd name="connsiteX3" fmla="*/ 656444 w 5220068"/>
                  <a:gd name="connsiteY3" fmla="*/ 310108 h 3243586"/>
                  <a:gd name="connsiteX4" fmla="*/ 1496703 w 5220068"/>
                  <a:gd name="connsiteY4" fmla="*/ 680811 h 3243586"/>
                  <a:gd name="connsiteX5" fmla="*/ 1607915 w 5220068"/>
                  <a:gd name="connsiteY5" fmla="*/ 619027 h 3243586"/>
                  <a:gd name="connsiteX6" fmla="*/ 5203731 w 5220068"/>
                  <a:gd name="connsiteY6" fmla="*/ 2373686 h 3243586"/>
                  <a:gd name="connsiteX7" fmla="*/ 5220068 w 5220068"/>
                  <a:gd name="connsiteY7" fmla="*/ 17429 h 3243586"/>
                  <a:gd name="connsiteX8" fmla="*/ 5220068 w 5220068"/>
                  <a:gd name="connsiteY8" fmla="*/ 3243586 h 3243586"/>
                  <a:gd name="connsiteX9" fmla="*/ 4820671 w 5220068"/>
                  <a:gd name="connsiteY9" fmla="*/ 3238659 h 3243586"/>
                  <a:gd name="connsiteX10" fmla="*/ 19264 w 5220068"/>
                  <a:gd name="connsiteY10" fmla="*/ 3243586 h 3243586"/>
                  <a:gd name="connsiteX11" fmla="*/ 4795958 w 5220068"/>
                  <a:gd name="connsiteY11" fmla="*/ 3226303 h 3243586"/>
                  <a:gd name="connsiteX12" fmla="*/ 1138358 w 5220068"/>
                  <a:gd name="connsiteY12" fmla="*/ 1459286 h 3243586"/>
                  <a:gd name="connsiteX13" fmla="*/ 1064217 w 5220068"/>
                  <a:gd name="connsiteY13" fmla="*/ 1298649 h 3243586"/>
                  <a:gd name="connsiteX14" fmla="*/ 409309 w 5220068"/>
                  <a:gd name="connsiteY14" fmla="*/ 989730 h 3243586"/>
                  <a:gd name="connsiteX15" fmla="*/ 1536 w 5220068"/>
                  <a:gd name="connsiteY15" fmla="*/ 1224508 h 3243586"/>
                  <a:gd name="connsiteX16" fmla="*/ 1536 w 5220068"/>
                  <a:gd name="connsiteY16" fmla="*/ 1002086 h 3243586"/>
                  <a:gd name="connsiteX0" fmla="*/ 1536 w 5303386"/>
                  <a:gd name="connsiteY0" fmla="*/ 1002086 h 3384780"/>
                  <a:gd name="connsiteX1" fmla="*/ 458736 w 5303386"/>
                  <a:gd name="connsiteY1" fmla="*/ 1189 h 3384780"/>
                  <a:gd name="connsiteX2" fmla="*/ 644088 w 5303386"/>
                  <a:gd name="connsiteY2" fmla="*/ 1189 h 3384780"/>
                  <a:gd name="connsiteX3" fmla="*/ 656444 w 5303386"/>
                  <a:gd name="connsiteY3" fmla="*/ 310108 h 3384780"/>
                  <a:gd name="connsiteX4" fmla="*/ 1496703 w 5303386"/>
                  <a:gd name="connsiteY4" fmla="*/ 680811 h 3384780"/>
                  <a:gd name="connsiteX5" fmla="*/ 1607915 w 5303386"/>
                  <a:gd name="connsiteY5" fmla="*/ 619027 h 3384780"/>
                  <a:gd name="connsiteX6" fmla="*/ 5203731 w 5303386"/>
                  <a:gd name="connsiteY6" fmla="*/ 2373686 h 3384780"/>
                  <a:gd name="connsiteX7" fmla="*/ 5220068 w 5303386"/>
                  <a:gd name="connsiteY7" fmla="*/ 17429 h 3384780"/>
                  <a:gd name="connsiteX8" fmla="*/ 5220068 w 5303386"/>
                  <a:gd name="connsiteY8" fmla="*/ 3243586 h 3384780"/>
                  <a:gd name="connsiteX9" fmla="*/ 5203731 w 5303386"/>
                  <a:gd name="connsiteY9" fmla="*/ 2620821 h 3384780"/>
                  <a:gd name="connsiteX10" fmla="*/ 4820671 w 5303386"/>
                  <a:gd name="connsiteY10" fmla="*/ 3238659 h 3384780"/>
                  <a:gd name="connsiteX11" fmla="*/ 19264 w 5303386"/>
                  <a:gd name="connsiteY11" fmla="*/ 3243586 h 3384780"/>
                  <a:gd name="connsiteX12" fmla="*/ 4795958 w 5303386"/>
                  <a:gd name="connsiteY12" fmla="*/ 3226303 h 3384780"/>
                  <a:gd name="connsiteX13" fmla="*/ 1138358 w 5303386"/>
                  <a:gd name="connsiteY13" fmla="*/ 1459286 h 3384780"/>
                  <a:gd name="connsiteX14" fmla="*/ 1064217 w 5303386"/>
                  <a:gd name="connsiteY14" fmla="*/ 1298649 h 3384780"/>
                  <a:gd name="connsiteX15" fmla="*/ 409309 w 5303386"/>
                  <a:gd name="connsiteY15" fmla="*/ 989730 h 3384780"/>
                  <a:gd name="connsiteX16" fmla="*/ 1536 w 5303386"/>
                  <a:gd name="connsiteY16" fmla="*/ 1224508 h 3384780"/>
                  <a:gd name="connsiteX17" fmla="*/ 1536 w 5303386"/>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4820671 w 5231075"/>
                  <a:gd name="connsiteY10" fmla="*/ 3238659 h 3384780"/>
                  <a:gd name="connsiteX11" fmla="*/ 19264 w 5231075"/>
                  <a:gd name="connsiteY11" fmla="*/ 3243586 h 3384780"/>
                  <a:gd name="connsiteX12" fmla="*/ 4795958 w 5231075"/>
                  <a:gd name="connsiteY12" fmla="*/ 3226303 h 3384780"/>
                  <a:gd name="connsiteX13" fmla="*/ 1138358 w 5231075"/>
                  <a:gd name="connsiteY13" fmla="*/ 1459286 h 3384780"/>
                  <a:gd name="connsiteX14" fmla="*/ 1064217 w 5231075"/>
                  <a:gd name="connsiteY14" fmla="*/ 1298649 h 3384780"/>
                  <a:gd name="connsiteX15" fmla="*/ 409309 w 5231075"/>
                  <a:gd name="connsiteY15" fmla="*/ 989730 h 3384780"/>
                  <a:gd name="connsiteX16" fmla="*/ 1536 w 5231075"/>
                  <a:gd name="connsiteY16" fmla="*/ 1224508 h 3384780"/>
                  <a:gd name="connsiteX17" fmla="*/ 1536 w 5231075"/>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4820671 w 5231075"/>
                  <a:gd name="connsiteY10" fmla="*/ 3238659 h 3384780"/>
                  <a:gd name="connsiteX11" fmla="*/ 19264 w 5231075"/>
                  <a:gd name="connsiteY11" fmla="*/ 3243586 h 3384780"/>
                  <a:gd name="connsiteX12" fmla="*/ 4795958 w 5231075"/>
                  <a:gd name="connsiteY12" fmla="*/ 3226303 h 3384780"/>
                  <a:gd name="connsiteX13" fmla="*/ 1138358 w 5231075"/>
                  <a:gd name="connsiteY13" fmla="*/ 1459286 h 3384780"/>
                  <a:gd name="connsiteX14" fmla="*/ 1064217 w 5231075"/>
                  <a:gd name="connsiteY14" fmla="*/ 1298649 h 3384780"/>
                  <a:gd name="connsiteX15" fmla="*/ 409309 w 5231075"/>
                  <a:gd name="connsiteY15" fmla="*/ 989730 h 3384780"/>
                  <a:gd name="connsiteX16" fmla="*/ 1536 w 5231075"/>
                  <a:gd name="connsiteY16" fmla="*/ 1224508 h 3384780"/>
                  <a:gd name="connsiteX17" fmla="*/ 1536 w 5231075"/>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4820671 w 5231075"/>
                  <a:gd name="connsiteY10" fmla="*/ 3238659 h 3384780"/>
                  <a:gd name="connsiteX11" fmla="*/ 19264 w 5231075"/>
                  <a:gd name="connsiteY11" fmla="*/ 3243586 h 3384780"/>
                  <a:gd name="connsiteX12" fmla="*/ 4499395 w 5231075"/>
                  <a:gd name="connsiteY12" fmla="*/ 3226303 h 3384780"/>
                  <a:gd name="connsiteX13" fmla="*/ 1138358 w 5231075"/>
                  <a:gd name="connsiteY13" fmla="*/ 1459286 h 3384780"/>
                  <a:gd name="connsiteX14" fmla="*/ 1064217 w 5231075"/>
                  <a:gd name="connsiteY14" fmla="*/ 1298649 h 3384780"/>
                  <a:gd name="connsiteX15" fmla="*/ 409309 w 5231075"/>
                  <a:gd name="connsiteY15" fmla="*/ 989730 h 3384780"/>
                  <a:gd name="connsiteX16" fmla="*/ 1536 w 5231075"/>
                  <a:gd name="connsiteY16" fmla="*/ 1224508 h 3384780"/>
                  <a:gd name="connsiteX17" fmla="*/ 1536 w 5231075"/>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4968952 w 5231075"/>
                  <a:gd name="connsiteY10" fmla="*/ 3238659 h 3384780"/>
                  <a:gd name="connsiteX11" fmla="*/ 19264 w 5231075"/>
                  <a:gd name="connsiteY11" fmla="*/ 3243586 h 3384780"/>
                  <a:gd name="connsiteX12" fmla="*/ 4499395 w 5231075"/>
                  <a:gd name="connsiteY12" fmla="*/ 3226303 h 3384780"/>
                  <a:gd name="connsiteX13" fmla="*/ 1138358 w 5231075"/>
                  <a:gd name="connsiteY13" fmla="*/ 1459286 h 3384780"/>
                  <a:gd name="connsiteX14" fmla="*/ 1064217 w 5231075"/>
                  <a:gd name="connsiteY14" fmla="*/ 1298649 h 3384780"/>
                  <a:gd name="connsiteX15" fmla="*/ 409309 w 5231075"/>
                  <a:gd name="connsiteY15" fmla="*/ 989730 h 3384780"/>
                  <a:gd name="connsiteX16" fmla="*/ 1536 w 5231075"/>
                  <a:gd name="connsiteY16" fmla="*/ 1224508 h 3384780"/>
                  <a:gd name="connsiteX17" fmla="*/ 1536 w 5231075"/>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4968952 w 5231075"/>
                  <a:gd name="connsiteY10" fmla="*/ 3238659 h 3384780"/>
                  <a:gd name="connsiteX11" fmla="*/ 19264 w 5231075"/>
                  <a:gd name="connsiteY11" fmla="*/ 3243586 h 3384780"/>
                  <a:gd name="connsiteX12" fmla="*/ 4585892 w 5231075"/>
                  <a:gd name="connsiteY12" fmla="*/ 3251016 h 3384780"/>
                  <a:gd name="connsiteX13" fmla="*/ 1138358 w 5231075"/>
                  <a:gd name="connsiteY13" fmla="*/ 1459286 h 3384780"/>
                  <a:gd name="connsiteX14" fmla="*/ 1064217 w 5231075"/>
                  <a:gd name="connsiteY14" fmla="*/ 1298649 h 3384780"/>
                  <a:gd name="connsiteX15" fmla="*/ 409309 w 5231075"/>
                  <a:gd name="connsiteY15" fmla="*/ 989730 h 3384780"/>
                  <a:gd name="connsiteX16" fmla="*/ 1536 w 5231075"/>
                  <a:gd name="connsiteY16" fmla="*/ 1224508 h 3384780"/>
                  <a:gd name="connsiteX17" fmla="*/ 1536 w 5231075"/>
                  <a:gd name="connsiteY17" fmla="*/ 1002086 h 3384780"/>
                  <a:gd name="connsiteX0" fmla="*/ 1536 w 5231075"/>
                  <a:gd name="connsiteY0" fmla="*/ 1002086 h 3384780"/>
                  <a:gd name="connsiteX1" fmla="*/ 458736 w 5231075"/>
                  <a:gd name="connsiteY1" fmla="*/ 1189 h 3384780"/>
                  <a:gd name="connsiteX2" fmla="*/ 644088 w 5231075"/>
                  <a:gd name="connsiteY2" fmla="*/ 1189 h 3384780"/>
                  <a:gd name="connsiteX3" fmla="*/ 656444 w 5231075"/>
                  <a:gd name="connsiteY3" fmla="*/ 310108 h 3384780"/>
                  <a:gd name="connsiteX4" fmla="*/ 1496703 w 5231075"/>
                  <a:gd name="connsiteY4" fmla="*/ 680811 h 3384780"/>
                  <a:gd name="connsiteX5" fmla="*/ 1607915 w 5231075"/>
                  <a:gd name="connsiteY5" fmla="*/ 619027 h 3384780"/>
                  <a:gd name="connsiteX6" fmla="*/ 5203731 w 5231075"/>
                  <a:gd name="connsiteY6" fmla="*/ 2373686 h 3384780"/>
                  <a:gd name="connsiteX7" fmla="*/ 5220068 w 5231075"/>
                  <a:gd name="connsiteY7" fmla="*/ 17429 h 3384780"/>
                  <a:gd name="connsiteX8" fmla="*/ 5220068 w 5231075"/>
                  <a:gd name="connsiteY8" fmla="*/ 3243586 h 3384780"/>
                  <a:gd name="connsiteX9" fmla="*/ 5203731 w 5231075"/>
                  <a:gd name="connsiteY9" fmla="*/ 2620821 h 3384780"/>
                  <a:gd name="connsiteX10" fmla="*/ 19264 w 5231075"/>
                  <a:gd name="connsiteY10" fmla="*/ 3243586 h 3384780"/>
                  <a:gd name="connsiteX11" fmla="*/ 4585892 w 5231075"/>
                  <a:gd name="connsiteY11" fmla="*/ 3251016 h 3384780"/>
                  <a:gd name="connsiteX12" fmla="*/ 1138358 w 5231075"/>
                  <a:gd name="connsiteY12" fmla="*/ 1459286 h 3384780"/>
                  <a:gd name="connsiteX13" fmla="*/ 1064217 w 5231075"/>
                  <a:gd name="connsiteY13" fmla="*/ 1298649 h 3384780"/>
                  <a:gd name="connsiteX14" fmla="*/ 409309 w 5231075"/>
                  <a:gd name="connsiteY14" fmla="*/ 989730 h 3384780"/>
                  <a:gd name="connsiteX15" fmla="*/ 1536 w 5231075"/>
                  <a:gd name="connsiteY15" fmla="*/ 1224508 h 3384780"/>
                  <a:gd name="connsiteX16" fmla="*/ 1536 w 5231075"/>
                  <a:gd name="connsiteY16" fmla="*/ 1002086 h 3384780"/>
                  <a:gd name="connsiteX0" fmla="*/ 1536 w 5220068"/>
                  <a:gd name="connsiteY0" fmla="*/ 1002086 h 3486710"/>
                  <a:gd name="connsiteX1" fmla="*/ 458736 w 5220068"/>
                  <a:gd name="connsiteY1" fmla="*/ 1189 h 3486710"/>
                  <a:gd name="connsiteX2" fmla="*/ 644088 w 5220068"/>
                  <a:gd name="connsiteY2" fmla="*/ 1189 h 3486710"/>
                  <a:gd name="connsiteX3" fmla="*/ 656444 w 5220068"/>
                  <a:gd name="connsiteY3" fmla="*/ 310108 h 3486710"/>
                  <a:gd name="connsiteX4" fmla="*/ 1496703 w 5220068"/>
                  <a:gd name="connsiteY4" fmla="*/ 680811 h 3486710"/>
                  <a:gd name="connsiteX5" fmla="*/ 1607915 w 5220068"/>
                  <a:gd name="connsiteY5" fmla="*/ 619027 h 3486710"/>
                  <a:gd name="connsiteX6" fmla="*/ 5203731 w 5220068"/>
                  <a:gd name="connsiteY6" fmla="*/ 2373686 h 3486710"/>
                  <a:gd name="connsiteX7" fmla="*/ 5220068 w 5220068"/>
                  <a:gd name="connsiteY7" fmla="*/ 17429 h 3486710"/>
                  <a:gd name="connsiteX8" fmla="*/ 5220068 w 5220068"/>
                  <a:gd name="connsiteY8" fmla="*/ 3243586 h 3486710"/>
                  <a:gd name="connsiteX9" fmla="*/ 4579715 w 5220068"/>
                  <a:gd name="connsiteY9" fmla="*/ 3263372 h 3486710"/>
                  <a:gd name="connsiteX10" fmla="*/ 19264 w 5220068"/>
                  <a:gd name="connsiteY10" fmla="*/ 3243586 h 3486710"/>
                  <a:gd name="connsiteX11" fmla="*/ 4585892 w 5220068"/>
                  <a:gd name="connsiteY11" fmla="*/ 3251016 h 3486710"/>
                  <a:gd name="connsiteX12" fmla="*/ 1138358 w 5220068"/>
                  <a:gd name="connsiteY12" fmla="*/ 1459286 h 3486710"/>
                  <a:gd name="connsiteX13" fmla="*/ 1064217 w 5220068"/>
                  <a:gd name="connsiteY13" fmla="*/ 1298649 h 3486710"/>
                  <a:gd name="connsiteX14" fmla="*/ 409309 w 5220068"/>
                  <a:gd name="connsiteY14" fmla="*/ 989730 h 3486710"/>
                  <a:gd name="connsiteX15" fmla="*/ 1536 w 5220068"/>
                  <a:gd name="connsiteY15" fmla="*/ 1224508 h 3486710"/>
                  <a:gd name="connsiteX16" fmla="*/ 1536 w 5220068"/>
                  <a:gd name="connsiteY16" fmla="*/ 1002086 h 3486710"/>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20068 w 5220068"/>
                  <a:gd name="connsiteY8" fmla="*/ 3243586 h 3263372"/>
                  <a:gd name="connsiteX9" fmla="*/ 4579715 w 5220068"/>
                  <a:gd name="connsiteY9" fmla="*/ 3263372 h 3263372"/>
                  <a:gd name="connsiteX10" fmla="*/ 19264 w 5220068"/>
                  <a:gd name="connsiteY10" fmla="*/ 3243586 h 3263372"/>
                  <a:gd name="connsiteX11" fmla="*/ 4585892 w 5220068"/>
                  <a:gd name="connsiteY11" fmla="*/ 3251016 h 3263372"/>
                  <a:gd name="connsiteX12" fmla="*/ 1138358 w 5220068"/>
                  <a:gd name="connsiteY12" fmla="*/ 1459286 h 3263372"/>
                  <a:gd name="connsiteX13" fmla="*/ 1064217 w 5220068"/>
                  <a:gd name="connsiteY13" fmla="*/ 1298649 h 3263372"/>
                  <a:gd name="connsiteX14" fmla="*/ 409309 w 5220068"/>
                  <a:gd name="connsiteY14" fmla="*/ 989730 h 3263372"/>
                  <a:gd name="connsiteX15" fmla="*/ 1536 w 5220068"/>
                  <a:gd name="connsiteY15" fmla="*/ 1224508 h 3263372"/>
                  <a:gd name="connsiteX16" fmla="*/ 1536 w 5220068"/>
                  <a:gd name="connsiteY16"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20068 w 5220068"/>
                  <a:gd name="connsiteY8" fmla="*/ 3243586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20068 w 5220068"/>
                  <a:gd name="connsiteY8" fmla="*/ 2452754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20068 w 5220068"/>
                  <a:gd name="connsiteY8" fmla="*/ 2452754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20068 w 5220068"/>
                  <a:gd name="connsiteY8" fmla="*/ 2452754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13889 w 5220068"/>
                  <a:gd name="connsiteY8" fmla="*/ 2384792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13889 w 5220068"/>
                  <a:gd name="connsiteY8" fmla="*/ 2384792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585892 w 5220068"/>
                  <a:gd name="connsiteY12" fmla="*/ 3251016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96703 w 5220068"/>
                  <a:gd name="connsiteY4" fmla="*/ 680811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13889 w 5220068"/>
                  <a:gd name="connsiteY8" fmla="*/ 2384792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795956 w 5220068"/>
                  <a:gd name="connsiteY12" fmla="*/ 3263372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84347 w 5220068"/>
                  <a:gd name="connsiteY4" fmla="*/ 699346 h 3263372"/>
                  <a:gd name="connsiteX5" fmla="*/ 1607915 w 5220068"/>
                  <a:gd name="connsiteY5" fmla="*/ 619027 h 3263372"/>
                  <a:gd name="connsiteX6" fmla="*/ 5203731 w 5220068"/>
                  <a:gd name="connsiteY6" fmla="*/ 2373686 h 3263372"/>
                  <a:gd name="connsiteX7" fmla="*/ 5220068 w 5220068"/>
                  <a:gd name="connsiteY7" fmla="*/ 17429 h 3263372"/>
                  <a:gd name="connsiteX8" fmla="*/ 5213889 w 5220068"/>
                  <a:gd name="connsiteY8" fmla="*/ 2384792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795956 w 5220068"/>
                  <a:gd name="connsiteY12" fmla="*/ 3263372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84347 w 5220068"/>
                  <a:gd name="connsiteY4" fmla="*/ 699346 h 3263372"/>
                  <a:gd name="connsiteX5" fmla="*/ 1607915 w 5220068"/>
                  <a:gd name="connsiteY5" fmla="*/ 656097 h 3263372"/>
                  <a:gd name="connsiteX6" fmla="*/ 5203731 w 5220068"/>
                  <a:gd name="connsiteY6" fmla="*/ 2373686 h 3263372"/>
                  <a:gd name="connsiteX7" fmla="*/ 5220068 w 5220068"/>
                  <a:gd name="connsiteY7" fmla="*/ 17429 h 3263372"/>
                  <a:gd name="connsiteX8" fmla="*/ 5213889 w 5220068"/>
                  <a:gd name="connsiteY8" fmla="*/ 2384792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795956 w 5220068"/>
                  <a:gd name="connsiteY12" fmla="*/ 3263372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84347 w 5220068"/>
                  <a:gd name="connsiteY4" fmla="*/ 699346 h 3263372"/>
                  <a:gd name="connsiteX5" fmla="*/ 1607915 w 5220068"/>
                  <a:gd name="connsiteY5" fmla="*/ 656097 h 3263372"/>
                  <a:gd name="connsiteX6" fmla="*/ 5203731 w 5220068"/>
                  <a:gd name="connsiteY6" fmla="*/ 2373686 h 3263372"/>
                  <a:gd name="connsiteX7" fmla="*/ 5220068 w 5220068"/>
                  <a:gd name="connsiteY7" fmla="*/ 17429 h 3263372"/>
                  <a:gd name="connsiteX8" fmla="*/ 5207711 w 5220068"/>
                  <a:gd name="connsiteY8" fmla="*/ 2434219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795956 w 5220068"/>
                  <a:gd name="connsiteY12" fmla="*/ 3263372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 name="connsiteX0" fmla="*/ 1536 w 5220068"/>
                  <a:gd name="connsiteY0" fmla="*/ 1002086 h 3263372"/>
                  <a:gd name="connsiteX1" fmla="*/ 458736 w 5220068"/>
                  <a:gd name="connsiteY1" fmla="*/ 1189 h 3263372"/>
                  <a:gd name="connsiteX2" fmla="*/ 644088 w 5220068"/>
                  <a:gd name="connsiteY2" fmla="*/ 1189 h 3263372"/>
                  <a:gd name="connsiteX3" fmla="*/ 656444 w 5220068"/>
                  <a:gd name="connsiteY3" fmla="*/ 310108 h 3263372"/>
                  <a:gd name="connsiteX4" fmla="*/ 1484347 w 5220068"/>
                  <a:gd name="connsiteY4" fmla="*/ 699346 h 3263372"/>
                  <a:gd name="connsiteX5" fmla="*/ 1607915 w 5220068"/>
                  <a:gd name="connsiteY5" fmla="*/ 656097 h 3263372"/>
                  <a:gd name="connsiteX6" fmla="*/ 5191374 w 5220068"/>
                  <a:gd name="connsiteY6" fmla="*/ 2429292 h 3263372"/>
                  <a:gd name="connsiteX7" fmla="*/ 5220068 w 5220068"/>
                  <a:gd name="connsiteY7" fmla="*/ 17429 h 3263372"/>
                  <a:gd name="connsiteX8" fmla="*/ 5207711 w 5220068"/>
                  <a:gd name="connsiteY8" fmla="*/ 2434219 h 3263372"/>
                  <a:gd name="connsiteX9" fmla="*/ 4795959 w 5220068"/>
                  <a:gd name="connsiteY9" fmla="*/ 3257194 h 3263372"/>
                  <a:gd name="connsiteX10" fmla="*/ 4579715 w 5220068"/>
                  <a:gd name="connsiteY10" fmla="*/ 3263372 h 3263372"/>
                  <a:gd name="connsiteX11" fmla="*/ 19264 w 5220068"/>
                  <a:gd name="connsiteY11" fmla="*/ 3243586 h 3263372"/>
                  <a:gd name="connsiteX12" fmla="*/ 4795956 w 5220068"/>
                  <a:gd name="connsiteY12" fmla="*/ 3263372 h 3263372"/>
                  <a:gd name="connsiteX13" fmla="*/ 1138358 w 5220068"/>
                  <a:gd name="connsiteY13" fmla="*/ 1459286 h 3263372"/>
                  <a:gd name="connsiteX14" fmla="*/ 1064217 w 5220068"/>
                  <a:gd name="connsiteY14" fmla="*/ 1298649 h 3263372"/>
                  <a:gd name="connsiteX15" fmla="*/ 409309 w 5220068"/>
                  <a:gd name="connsiteY15" fmla="*/ 989730 h 3263372"/>
                  <a:gd name="connsiteX16" fmla="*/ 1536 w 5220068"/>
                  <a:gd name="connsiteY16" fmla="*/ 1224508 h 3263372"/>
                  <a:gd name="connsiteX17" fmla="*/ 1536 w 5220068"/>
                  <a:gd name="connsiteY17" fmla="*/ 1002086 h 326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20068" h="3263372">
                    <a:moveTo>
                      <a:pt x="1536" y="1002086"/>
                    </a:moveTo>
                    <a:cubicBezTo>
                      <a:pt x="302217" y="680811"/>
                      <a:pt x="355763" y="371892"/>
                      <a:pt x="458736" y="1189"/>
                    </a:cubicBezTo>
                    <a:cubicBezTo>
                      <a:pt x="611136" y="5308"/>
                      <a:pt x="491688" y="-2930"/>
                      <a:pt x="644088" y="1189"/>
                    </a:cubicBezTo>
                    <a:lnTo>
                      <a:pt x="656444" y="310108"/>
                    </a:lnTo>
                    <a:lnTo>
                      <a:pt x="1484347" y="699346"/>
                    </a:lnTo>
                    <a:cubicBezTo>
                      <a:pt x="1529655" y="695227"/>
                      <a:pt x="1562607" y="660216"/>
                      <a:pt x="1607915" y="656097"/>
                    </a:cubicBezTo>
                    <a:lnTo>
                      <a:pt x="5191374" y="2429292"/>
                    </a:lnTo>
                    <a:lnTo>
                      <a:pt x="5220068" y="17429"/>
                    </a:lnTo>
                    <a:cubicBezTo>
                      <a:pt x="5218008" y="806550"/>
                      <a:pt x="5209771" y="1645098"/>
                      <a:pt x="5207711" y="2434219"/>
                    </a:cubicBezTo>
                    <a:cubicBezTo>
                      <a:pt x="5233157" y="2757972"/>
                      <a:pt x="5085611" y="3069366"/>
                      <a:pt x="4795959" y="3257194"/>
                    </a:cubicBezTo>
                    <a:lnTo>
                      <a:pt x="4579715" y="3263372"/>
                    </a:lnTo>
                    <a:cubicBezTo>
                      <a:pt x="3712914" y="3263372"/>
                      <a:pt x="122237" y="3138554"/>
                      <a:pt x="19264" y="3243586"/>
                    </a:cubicBezTo>
                    <a:lnTo>
                      <a:pt x="4795956" y="3263372"/>
                    </a:lnTo>
                    <a:lnTo>
                      <a:pt x="1138358" y="1459286"/>
                    </a:lnTo>
                    <a:cubicBezTo>
                      <a:pt x="1097169" y="1438692"/>
                      <a:pt x="1105406" y="1319243"/>
                      <a:pt x="1064217" y="1298649"/>
                    </a:cubicBezTo>
                    <a:lnTo>
                      <a:pt x="409309" y="989730"/>
                    </a:lnTo>
                    <a:lnTo>
                      <a:pt x="1536" y="1224508"/>
                    </a:lnTo>
                    <a:cubicBezTo>
                      <a:pt x="-1419" y="850925"/>
                      <a:pt x="641" y="1265050"/>
                      <a:pt x="1536" y="1002086"/>
                    </a:cubicBezTo>
                    <a:close/>
                  </a:path>
                </a:pathLst>
              </a:custGeom>
              <a:blipFill>
                <a:blip r:embed="rId7"/>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2" fontAlgn="auto">
                  <a:spcBef>
                    <a:spcPts val="0"/>
                  </a:spcBef>
                  <a:spcAft>
                    <a:spcPts val="0"/>
                  </a:spcAft>
                  <a:defRPr/>
                </a:pPr>
                <a:endParaRPr lang="id-ID">
                  <a:solidFill>
                    <a:prstClr val="white"/>
                  </a:solidFill>
                </a:endParaRPr>
              </a:p>
            </p:txBody>
          </p:sp>
        </p:grpSp>
        <p:sp>
          <p:nvSpPr>
            <p:cNvPr id="19" name="Moon 18"/>
            <p:cNvSpPr/>
            <p:nvPr/>
          </p:nvSpPr>
          <p:spPr>
            <a:xfrm rot="4020000">
              <a:off x="2451373" y="-18437"/>
              <a:ext cx="1321560" cy="3346766"/>
            </a:xfrm>
            <a:prstGeom prst="moon">
              <a:avLst>
                <a:gd name="adj" fmla="val 53029"/>
              </a:avLst>
            </a:prstGeom>
            <a:solidFill>
              <a:schemeClr val="bg1">
                <a:alpha val="53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52" fontAlgn="auto">
                <a:spcBef>
                  <a:spcPts val="0"/>
                </a:spcBef>
                <a:spcAft>
                  <a:spcPts val="0"/>
                </a:spcAft>
                <a:defRPr/>
              </a:pPr>
              <a:endParaRPr lang="id-ID">
                <a:solidFill>
                  <a:prstClr val="white"/>
                </a:solidFill>
              </a:endParaRPr>
            </a:p>
          </p:txBody>
        </p:sp>
      </p:grpSp>
      <p:sp>
        <p:nvSpPr>
          <p:cNvPr id="18447" name="Footer Placeholder 3"/>
          <p:cNvSpPr>
            <a:spLocks noGrp="1"/>
          </p:cNvSpPr>
          <p:nvPr>
            <p:ph type="ftr" sz="quarter" idx="11"/>
          </p:nvPr>
        </p:nvSpPr>
        <p:spPr bwMode="auto">
          <a:xfrm>
            <a:off x="0" y="6510341"/>
            <a:ext cx="9144000" cy="428625"/>
          </a:xfrm>
          <a:solidFill>
            <a:srgbClr val="808000"/>
          </a:solidFill>
          <a:extLst>
            <a:ext uri="{91240B29-F687-4F45-9708-019B960494DF}">
              <a14:hiddenLine xmlns:a14="http://schemas.microsoft.com/office/drawing/2010/main" w="9525">
                <a:solidFill>
                  <a:srgbClr val="000000"/>
                </a:solidFill>
                <a:miter lim="800000"/>
                <a:headEnd/>
                <a:tailEnd/>
              </a14:hiddenLine>
            </a:ext>
          </a:extLst>
        </p:spPr>
        <p:txBody>
          <a:bodyPr wrap="square" lIns="91388" tIns="45693" rIns="91388" bIns="45693" numCol="1" anchor="t" anchorCtr="0" compatLnSpc="1">
            <a:prstTxWarp prst="textNoShape">
              <a:avLst/>
            </a:prstTxWarp>
          </a:bodyPr>
          <a:lstStyle>
            <a:lvl1pPr marL="60291">
              <a:defRPr>
                <a:solidFill>
                  <a:schemeClr val="tx1"/>
                </a:solidFill>
                <a:latin typeface="Arial" pitchFamily="34" charset="0"/>
                <a:cs typeface="Arial" pitchFamily="34" charset="0"/>
              </a:defRPr>
            </a:lvl1pPr>
            <a:lvl2pPr marL="742527" indent="-285588">
              <a:defRPr>
                <a:solidFill>
                  <a:schemeClr val="tx1"/>
                </a:solidFill>
                <a:latin typeface="Arial" pitchFamily="34" charset="0"/>
                <a:cs typeface="Arial" pitchFamily="34" charset="0"/>
              </a:defRPr>
            </a:lvl2pPr>
            <a:lvl3pPr marL="1142349" indent="-228470">
              <a:defRPr>
                <a:solidFill>
                  <a:schemeClr val="tx1"/>
                </a:solidFill>
                <a:latin typeface="Arial" pitchFamily="34" charset="0"/>
                <a:cs typeface="Arial" pitchFamily="34" charset="0"/>
              </a:defRPr>
            </a:lvl3pPr>
            <a:lvl4pPr marL="1599288" indent="-228470">
              <a:defRPr>
                <a:solidFill>
                  <a:schemeClr val="tx1"/>
                </a:solidFill>
                <a:latin typeface="Arial" pitchFamily="34" charset="0"/>
                <a:cs typeface="Arial" pitchFamily="34" charset="0"/>
              </a:defRPr>
            </a:lvl4pPr>
            <a:lvl5pPr marL="2056227" indent="-228470">
              <a:defRPr>
                <a:solidFill>
                  <a:schemeClr val="tx1"/>
                </a:solidFill>
                <a:latin typeface="Arial" pitchFamily="34" charset="0"/>
                <a:cs typeface="Arial" pitchFamily="34" charset="0"/>
              </a:defRPr>
            </a:lvl5pPr>
            <a:lvl6pPr marL="2513167" indent="-228470" eaLnBrk="0" fontAlgn="base" hangingPunct="0">
              <a:spcBef>
                <a:spcPct val="0"/>
              </a:spcBef>
              <a:spcAft>
                <a:spcPct val="0"/>
              </a:spcAft>
              <a:defRPr>
                <a:solidFill>
                  <a:schemeClr val="tx1"/>
                </a:solidFill>
                <a:latin typeface="Arial" pitchFamily="34" charset="0"/>
                <a:cs typeface="Arial" pitchFamily="34" charset="0"/>
              </a:defRPr>
            </a:lvl6pPr>
            <a:lvl7pPr marL="2970106" indent="-228470" eaLnBrk="0" fontAlgn="base" hangingPunct="0">
              <a:spcBef>
                <a:spcPct val="0"/>
              </a:spcBef>
              <a:spcAft>
                <a:spcPct val="0"/>
              </a:spcAft>
              <a:defRPr>
                <a:solidFill>
                  <a:schemeClr val="tx1"/>
                </a:solidFill>
                <a:latin typeface="Arial" pitchFamily="34" charset="0"/>
                <a:cs typeface="Arial" pitchFamily="34" charset="0"/>
              </a:defRPr>
            </a:lvl7pPr>
            <a:lvl8pPr marL="3427047" indent="-228470" eaLnBrk="0" fontAlgn="base" hangingPunct="0">
              <a:spcBef>
                <a:spcPct val="0"/>
              </a:spcBef>
              <a:spcAft>
                <a:spcPct val="0"/>
              </a:spcAft>
              <a:defRPr>
                <a:solidFill>
                  <a:schemeClr val="tx1"/>
                </a:solidFill>
                <a:latin typeface="Arial" pitchFamily="34" charset="0"/>
                <a:cs typeface="Arial" pitchFamily="34" charset="0"/>
              </a:defRPr>
            </a:lvl8pPr>
            <a:lvl9pPr marL="3883986" indent="-22847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sz="1200" b="1" smtClean="0">
                <a:solidFill>
                  <a:prstClr val="black"/>
                </a:solidFill>
              </a:rPr>
              <a:t>LATSAR CPNS GOLONGAN III BPS ANGKATAN 43- SUGIHART0</a:t>
            </a:r>
            <a:endParaRPr lang="en-US" altLang="en-US" sz="1200" b="1">
              <a:solidFill>
                <a:prstClr val="white"/>
              </a:solidFill>
            </a:endParaRPr>
          </a:p>
        </p:txBody>
      </p:sp>
      <p:sp>
        <p:nvSpPr>
          <p:cNvPr id="3" name="Slide Number Placeholder 2"/>
          <p:cNvSpPr>
            <a:spLocks noGrp="1"/>
          </p:cNvSpPr>
          <p:nvPr>
            <p:ph type="sldNum" sz="quarter" idx="12"/>
          </p:nvPr>
        </p:nvSpPr>
        <p:spPr/>
        <p:txBody>
          <a:bodyPr/>
          <a:lstStyle/>
          <a:p>
            <a:pPr>
              <a:defRPr/>
            </a:pPr>
            <a:fld id="{99F1F458-1AE0-4BFD-A00B-E72BE7D0AC11}" type="slidenum">
              <a:rPr lang="en-US" altLang="en-US" smtClean="0">
                <a:solidFill>
                  <a:srgbClr val="464653"/>
                </a:solidFill>
              </a:rPr>
              <a:pPr>
                <a:defRPr/>
              </a:pPr>
              <a:t>30</a:t>
            </a:fld>
            <a:endParaRPr lang="en-US" altLang="en-US">
              <a:solidFill>
                <a:srgbClr val="464653"/>
              </a:solidFill>
            </a:endParaRPr>
          </a:p>
        </p:txBody>
      </p:sp>
    </p:spTree>
    <p:extLst>
      <p:ext uri="{BB962C8B-B14F-4D97-AF65-F5344CB8AC3E}">
        <p14:creationId xmlns:p14="http://schemas.microsoft.com/office/powerpoint/2010/main" val="33256005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53" presetClass="entr" presetSubtype="528"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anim calcmode="lin" valueType="num">
                                      <p:cBhvr>
                                        <p:cTn id="31" dur="500" fill="hold"/>
                                        <p:tgtEl>
                                          <p:spTgt spid="2"/>
                                        </p:tgtEl>
                                        <p:attrNameLst>
                                          <p:attrName>ppt_x</p:attrName>
                                        </p:attrNameLst>
                                      </p:cBhvr>
                                      <p:tavLst>
                                        <p:tav tm="0">
                                          <p:val>
                                            <p:fltVal val="0.5"/>
                                          </p:val>
                                        </p:tav>
                                        <p:tav tm="100000">
                                          <p:val>
                                            <p:strVal val="#ppt_x"/>
                                          </p:val>
                                        </p:tav>
                                      </p:tavLst>
                                    </p:anim>
                                    <p:anim calcmode="lin" valueType="num">
                                      <p:cBhvr>
                                        <p:cTn id="32"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pic>
        <p:nvPicPr>
          <p:cNvPr id="134147" name="Picture 3"/>
          <p:cNvPicPr>
            <a:picLocks noChangeAspect="1" noChangeArrowheads="1"/>
          </p:cNvPicPr>
          <p:nvPr/>
        </p:nvPicPr>
        <p:blipFill>
          <a:blip r:embed="rId2" cstate="print"/>
          <a:srcRect/>
          <a:stretch>
            <a:fillRect/>
          </a:stretch>
        </p:blipFill>
        <p:spPr bwMode="auto">
          <a:xfrm>
            <a:off x="0" y="0"/>
            <a:ext cx="9076267" cy="6858000"/>
          </a:xfrm>
          <a:prstGeom prst="rect">
            <a:avLst/>
          </a:prstGeom>
          <a:noFill/>
          <a:ln w="9525">
            <a:noFill/>
            <a:miter lim="800000"/>
            <a:headEnd/>
            <a:tailEnd/>
          </a:ln>
          <a:effectLst/>
        </p:spPr>
      </p:pic>
    </p:spTree>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pic>
        <p:nvPicPr>
          <p:cNvPr id="135171" name="Picture 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pic>
        <p:nvPicPr>
          <p:cNvPr id="136195" name="Picture 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3" cstate="email">
            <a:extLst>
              <a:ext uri="{28A0092B-C50C-407E-A947-70E740481C1C}">
                <a14:useLocalDpi xmlns:a14="http://schemas.microsoft.com/office/drawing/2010/main" val="0"/>
              </a:ext>
            </a:extLst>
          </a:blip>
          <a:srcRect t="7643" b="7643"/>
          <a:stretch>
            <a:fillRect/>
          </a:stretch>
        </p:blipFill>
        <p:spPr/>
      </p:pic>
      <p:sp>
        <p:nvSpPr>
          <p:cNvPr id="6" name="Rectangle 5"/>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398" tIns="19198" rIns="38398" bIns="19198" rtlCol="0" anchor="ctr"/>
          <a:lstStyle/>
          <a:p>
            <a:pPr algn="ctr" defTabSz="767796" fontAlgn="auto">
              <a:spcBef>
                <a:spcPts val="0"/>
              </a:spcBef>
              <a:spcAft>
                <a:spcPts val="0"/>
              </a:spcAft>
            </a:pPr>
            <a:r>
              <a:rPr lang="id-ID" sz="1500" dirty="0">
                <a:solidFill>
                  <a:srgbClr val="FFFFFF"/>
                </a:solidFill>
              </a:rPr>
              <a:t>Singapura berada dalam sebuah tantangan, bahkan ancaman baru terhadap posisi strategis Singapura. Tantangan baru yang bisa  mengubah peta ekonomi Asia Tenggara, kawasan Asia Pasifik, bahkan peta ekonomi global. Tantangan itu datang dari gagasan lama perihal Kra Canal atau Thai Canal yang akan membelah dataran negara Thailand yang menghubungkan Teluk Thailand dengan laut Andaman di selatan Thailand. Kra Canal relatif mirip terusan Suez dan terusan Panama</a:t>
            </a:r>
            <a:endParaRPr lang="en-US" sz="1500" dirty="0">
              <a:solidFill>
                <a:srgbClr val="FFFFFF"/>
              </a:solidFill>
              <a:latin typeface="Roboto Regular" charset="0"/>
            </a:endParaRPr>
          </a:p>
        </p:txBody>
      </p:sp>
      <p:sp>
        <p:nvSpPr>
          <p:cNvPr id="10" name="TextBox 9"/>
          <p:cNvSpPr txBox="1"/>
          <p:nvPr/>
        </p:nvSpPr>
        <p:spPr>
          <a:xfrm>
            <a:off x="2272152" y="1899138"/>
            <a:ext cx="5271648" cy="346548"/>
          </a:xfrm>
          <a:prstGeom prst="rect">
            <a:avLst/>
          </a:prstGeom>
          <a:noFill/>
        </p:spPr>
        <p:txBody>
          <a:bodyPr wrap="square" lIns="38398" tIns="19198" rIns="38398" bIns="19198" rtlCol="0">
            <a:spAutoFit/>
          </a:bodyPr>
          <a:lstStyle/>
          <a:p>
            <a:pPr algn="ctr" defTabSz="767796" fontAlgn="auto">
              <a:spcBef>
                <a:spcPts val="0"/>
              </a:spcBef>
              <a:spcAft>
                <a:spcPts val="0"/>
              </a:spcAft>
            </a:pPr>
            <a:r>
              <a:rPr lang="en-US" sz="2000" dirty="0" err="1">
                <a:solidFill>
                  <a:srgbClr val="000000"/>
                </a:solidFill>
                <a:latin typeface="Raleway" charset="0"/>
                <a:ea typeface="Raleway" charset="0"/>
                <a:cs typeface="Raleway" charset="0"/>
              </a:rPr>
              <a:t>Apakah</a:t>
            </a:r>
            <a:r>
              <a:rPr lang="en-US" sz="2000" dirty="0">
                <a:solidFill>
                  <a:srgbClr val="000000"/>
                </a:solidFill>
                <a:latin typeface="Raleway" charset="0"/>
                <a:ea typeface="Raleway" charset="0"/>
                <a:cs typeface="Raleway" charset="0"/>
              </a:rPr>
              <a:t> </a:t>
            </a:r>
            <a:r>
              <a:rPr lang="en-US" sz="2000" dirty="0" err="1">
                <a:solidFill>
                  <a:srgbClr val="000000"/>
                </a:solidFill>
                <a:latin typeface="Raleway" charset="0"/>
                <a:ea typeface="Raleway" charset="0"/>
                <a:cs typeface="Raleway" charset="0"/>
              </a:rPr>
              <a:t>Anda</a:t>
            </a:r>
            <a:r>
              <a:rPr lang="en-US" sz="2000" dirty="0">
                <a:solidFill>
                  <a:srgbClr val="000000"/>
                </a:solidFill>
                <a:latin typeface="Raleway" charset="0"/>
                <a:ea typeface="Raleway" charset="0"/>
                <a:cs typeface="Raleway" charset="0"/>
              </a:rPr>
              <a:t> </a:t>
            </a:r>
            <a:r>
              <a:rPr lang="en-US" sz="2000" dirty="0" err="1">
                <a:solidFill>
                  <a:srgbClr val="000000"/>
                </a:solidFill>
                <a:latin typeface="Raleway" charset="0"/>
                <a:ea typeface="Raleway" charset="0"/>
                <a:cs typeface="Raleway" charset="0"/>
              </a:rPr>
              <a:t>Sekalian</a:t>
            </a:r>
            <a:r>
              <a:rPr lang="en-US" sz="2000" dirty="0">
                <a:solidFill>
                  <a:srgbClr val="000000"/>
                </a:solidFill>
                <a:latin typeface="Raleway" charset="0"/>
                <a:ea typeface="Raleway" charset="0"/>
                <a:cs typeface="Raleway" charset="0"/>
              </a:rPr>
              <a:t> </a:t>
            </a:r>
            <a:r>
              <a:rPr lang="en-US" sz="2000" dirty="0" err="1">
                <a:solidFill>
                  <a:srgbClr val="000000"/>
                </a:solidFill>
                <a:latin typeface="Raleway" charset="0"/>
                <a:ea typeface="Raleway" charset="0"/>
                <a:cs typeface="Raleway" charset="0"/>
              </a:rPr>
              <a:t>Pernah</a:t>
            </a:r>
            <a:r>
              <a:rPr lang="en-US" sz="2000" dirty="0">
                <a:solidFill>
                  <a:srgbClr val="000000"/>
                </a:solidFill>
                <a:latin typeface="Raleway" charset="0"/>
                <a:ea typeface="Raleway" charset="0"/>
                <a:cs typeface="Raleway" charset="0"/>
              </a:rPr>
              <a:t> </a:t>
            </a:r>
            <a:r>
              <a:rPr lang="en-US" sz="2000" dirty="0" err="1">
                <a:solidFill>
                  <a:srgbClr val="000000"/>
                </a:solidFill>
                <a:latin typeface="Raleway" charset="0"/>
                <a:ea typeface="Raleway" charset="0"/>
                <a:cs typeface="Raleway" charset="0"/>
              </a:rPr>
              <a:t>Mendengar</a:t>
            </a:r>
            <a:r>
              <a:rPr lang="en-US" sz="2000" dirty="0">
                <a:solidFill>
                  <a:srgbClr val="000000"/>
                </a:solidFill>
                <a:latin typeface="Raleway" charset="0"/>
                <a:ea typeface="Raleway" charset="0"/>
                <a:cs typeface="Raleway" charset="0"/>
              </a:rPr>
              <a:t> ?</a:t>
            </a:r>
          </a:p>
        </p:txBody>
      </p:sp>
      <p:sp>
        <p:nvSpPr>
          <p:cNvPr id="11" name="TextBox 10"/>
          <p:cNvSpPr txBox="1"/>
          <p:nvPr/>
        </p:nvSpPr>
        <p:spPr>
          <a:xfrm>
            <a:off x="2656465" y="609600"/>
            <a:ext cx="3847809" cy="1008267"/>
          </a:xfrm>
          <a:prstGeom prst="rect">
            <a:avLst/>
          </a:prstGeom>
          <a:noFill/>
        </p:spPr>
        <p:txBody>
          <a:bodyPr wrap="none" lIns="38398" tIns="19198" rIns="38398" bIns="19198" rtlCol="0">
            <a:spAutoFit/>
          </a:bodyPr>
          <a:lstStyle/>
          <a:p>
            <a:pPr algn="ctr" defTabSz="767796" fontAlgn="auto">
              <a:spcBef>
                <a:spcPts val="0"/>
              </a:spcBef>
              <a:spcAft>
                <a:spcPts val="0"/>
              </a:spcAft>
            </a:pPr>
            <a:r>
              <a:rPr lang="id-ID" sz="6300" b="1" dirty="0" err="1">
                <a:solidFill>
                  <a:srgbClr val="000000"/>
                </a:solidFill>
                <a:latin typeface="Montserrat" charset="0"/>
                <a:ea typeface="Montserrat" charset="0"/>
                <a:cs typeface="Montserrat" charset="0"/>
              </a:rPr>
              <a:t>K</a:t>
            </a:r>
            <a:r>
              <a:rPr lang="en-US" sz="6300" b="1" dirty="0" err="1">
                <a:solidFill>
                  <a:srgbClr val="000000"/>
                </a:solidFill>
                <a:latin typeface="Montserrat" charset="0"/>
                <a:ea typeface="Montserrat" charset="0"/>
                <a:cs typeface="Montserrat" charset="0"/>
              </a:rPr>
              <a:t>ra</a:t>
            </a:r>
            <a:r>
              <a:rPr lang="en-US" sz="6300" b="1" dirty="0">
                <a:solidFill>
                  <a:srgbClr val="000000"/>
                </a:solidFill>
                <a:latin typeface="Montserrat" charset="0"/>
                <a:ea typeface="Montserrat" charset="0"/>
                <a:cs typeface="Montserrat" charset="0"/>
              </a:rPr>
              <a:t> Canal</a:t>
            </a:r>
          </a:p>
        </p:txBody>
      </p:sp>
      <p:sp>
        <p:nvSpPr>
          <p:cNvPr id="7" name="TextBox 6"/>
          <p:cNvSpPr txBox="1"/>
          <p:nvPr/>
        </p:nvSpPr>
        <p:spPr>
          <a:xfrm>
            <a:off x="609600" y="3124200"/>
            <a:ext cx="8305799" cy="3639757"/>
          </a:xfrm>
          <a:prstGeom prst="rect">
            <a:avLst/>
          </a:prstGeom>
          <a:noFill/>
        </p:spPr>
        <p:txBody>
          <a:bodyPr wrap="square" lIns="38398" tIns="19198" rIns="38398" bIns="19198" rtlCol="0">
            <a:spAutoFit/>
          </a:bodyPr>
          <a:lstStyle/>
          <a:p>
            <a:pPr marL="285750" indent="-285750" defTabSz="767796" fontAlgn="auto">
              <a:spcBef>
                <a:spcPts val="0"/>
              </a:spcBef>
              <a:spcAft>
                <a:spcPts val="0"/>
              </a:spcAft>
              <a:buFont typeface="Wingdings" pitchFamily="2" charset="2"/>
              <a:buChar char="v"/>
            </a:pPr>
            <a:r>
              <a:rPr lang="id-ID" dirty="0">
                <a:solidFill>
                  <a:srgbClr val="000000"/>
                </a:solidFill>
                <a:latin typeface="Lato Light"/>
              </a:rPr>
              <a:t>Singapura berada dalam sebuah tantangan, </a:t>
            </a:r>
            <a:r>
              <a:rPr lang="id-ID" dirty="0" smtClean="0">
                <a:solidFill>
                  <a:srgbClr val="000000"/>
                </a:solidFill>
                <a:latin typeface="Lato Light"/>
              </a:rPr>
              <a:t>bahkan ancaman baru terhadap posisi strategis Singapura. </a:t>
            </a:r>
          </a:p>
          <a:p>
            <a:pPr marL="285750" indent="-285750" defTabSz="767796" fontAlgn="auto">
              <a:spcBef>
                <a:spcPts val="0"/>
              </a:spcBef>
              <a:spcAft>
                <a:spcPts val="0"/>
              </a:spcAft>
              <a:buFont typeface="Wingdings" pitchFamily="2" charset="2"/>
              <a:buChar char="v"/>
            </a:pPr>
            <a:r>
              <a:rPr lang="id-ID" dirty="0" smtClean="0">
                <a:solidFill>
                  <a:srgbClr val="000000"/>
                </a:solidFill>
                <a:latin typeface="Lato Light"/>
              </a:rPr>
              <a:t>Tantangan </a:t>
            </a:r>
            <a:r>
              <a:rPr lang="id-ID" dirty="0">
                <a:solidFill>
                  <a:srgbClr val="000000"/>
                </a:solidFill>
                <a:latin typeface="Lato Light"/>
              </a:rPr>
              <a:t>baru yang bisa  </a:t>
            </a:r>
            <a:r>
              <a:rPr lang="id-ID" dirty="0">
                <a:solidFill>
                  <a:srgbClr val="C00000"/>
                </a:solidFill>
                <a:latin typeface="Lato Light"/>
              </a:rPr>
              <a:t>mengubah peta ekonomi Asia Tenggara, kawasan Asia Pasifik</a:t>
            </a:r>
            <a:r>
              <a:rPr lang="id-ID" dirty="0">
                <a:solidFill>
                  <a:srgbClr val="000000"/>
                </a:solidFill>
                <a:latin typeface="Lato Light"/>
              </a:rPr>
              <a:t>, bahkan </a:t>
            </a:r>
            <a:r>
              <a:rPr lang="id-ID" dirty="0">
                <a:solidFill>
                  <a:srgbClr val="C00000"/>
                </a:solidFill>
                <a:latin typeface="Lato Light"/>
              </a:rPr>
              <a:t>peta ekonomi global</a:t>
            </a:r>
            <a:r>
              <a:rPr lang="id-ID" dirty="0">
                <a:solidFill>
                  <a:srgbClr val="000000"/>
                </a:solidFill>
                <a:latin typeface="Lato Light"/>
              </a:rPr>
              <a:t>. </a:t>
            </a:r>
            <a:endParaRPr lang="id-ID" dirty="0" smtClean="0">
              <a:solidFill>
                <a:srgbClr val="000000"/>
              </a:solidFill>
              <a:latin typeface="Lato Light"/>
            </a:endParaRPr>
          </a:p>
          <a:p>
            <a:pPr marL="285750" indent="-285750" defTabSz="767796" fontAlgn="auto">
              <a:spcBef>
                <a:spcPts val="0"/>
              </a:spcBef>
              <a:spcAft>
                <a:spcPts val="0"/>
              </a:spcAft>
              <a:buFont typeface="Wingdings" pitchFamily="2" charset="2"/>
              <a:buChar char="v"/>
            </a:pPr>
            <a:r>
              <a:rPr lang="id-ID" dirty="0" smtClean="0">
                <a:solidFill>
                  <a:srgbClr val="000000"/>
                </a:solidFill>
                <a:latin typeface="Lato Light"/>
              </a:rPr>
              <a:t>Tantangan </a:t>
            </a:r>
            <a:r>
              <a:rPr lang="id-ID" dirty="0">
                <a:solidFill>
                  <a:srgbClr val="000000"/>
                </a:solidFill>
                <a:latin typeface="Lato Light"/>
              </a:rPr>
              <a:t>itu datang dari gagasan lama </a:t>
            </a:r>
            <a:r>
              <a:rPr lang="id-ID" dirty="0" smtClean="0">
                <a:solidFill>
                  <a:srgbClr val="000000"/>
                </a:solidFill>
                <a:latin typeface="Lato Light"/>
              </a:rPr>
              <a:t>perihal </a:t>
            </a:r>
            <a:r>
              <a:rPr lang="id-ID" b="1" dirty="0">
                <a:solidFill>
                  <a:srgbClr val="C00000"/>
                </a:solidFill>
                <a:latin typeface="Lato Light"/>
              </a:rPr>
              <a:t>Kra Canal atau Thai Canal</a:t>
            </a:r>
            <a:r>
              <a:rPr lang="id-ID" dirty="0">
                <a:solidFill>
                  <a:srgbClr val="000000"/>
                </a:solidFill>
                <a:latin typeface="Lato Light"/>
              </a:rPr>
              <a:t> yang akan membelah dataran negara Thailand yang menghubungkan Teluk Thailand dengan laut Andaman di selatan Thailand. </a:t>
            </a:r>
            <a:r>
              <a:rPr lang="id-ID" dirty="0">
                <a:solidFill>
                  <a:srgbClr val="C00000"/>
                </a:solidFill>
                <a:latin typeface="Lato Light"/>
              </a:rPr>
              <a:t>Kra Canal relatif mirip terusan Suez dan </a:t>
            </a:r>
            <a:r>
              <a:rPr lang="id-ID" dirty="0">
                <a:solidFill>
                  <a:schemeClr val="tx2"/>
                </a:solidFill>
                <a:latin typeface="Lato Light"/>
              </a:rPr>
              <a:t>terusan </a:t>
            </a:r>
            <a:r>
              <a:rPr lang="id-ID" dirty="0" smtClean="0">
                <a:solidFill>
                  <a:schemeClr val="tx2"/>
                </a:solidFill>
                <a:latin typeface="Lato Light"/>
              </a:rPr>
              <a:t>Panama</a:t>
            </a:r>
          </a:p>
          <a:p>
            <a:pPr marL="285750" indent="-285750" defTabSz="767796" fontAlgn="auto">
              <a:spcBef>
                <a:spcPts val="0"/>
              </a:spcBef>
              <a:spcAft>
                <a:spcPts val="0"/>
              </a:spcAft>
              <a:buFont typeface="Wingdings" pitchFamily="2" charset="2"/>
              <a:buChar char="v"/>
            </a:pPr>
            <a:r>
              <a:rPr lang="id-ID" dirty="0">
                <a:solidFill>
                  <a:schemeClr val="tx2"/>
                </a:solidFill>
              </a:rPr>
              <a:t>Pihak China menempatkan proyek Kra Canal ini dalam strategi </a:t>
            </a:r>
            <a:r>
              <a:rPr lang="id-ID" i="1" dirty="0">
                <a:solidFill>
                  <a:schemeClr val="tx2"/>
                </a:solidFill>
              </a:rPr>
              <a:t>Silk Road</a:t>
            </a:r>
            <a:r>
              <a:rPr lang="id-ID" dirty="0">
                <a:solidFill>
                  <a:schemeClr val="tx2"/>
                </a:solidFill>
              </a:rPr>
              <a:t>, yang akan menghemat biaya transportasi dan jarak tempuh dari lintasan suplai energi China tanpa melewati Singapura. </a:t>
            </a:r>
            <a:endParaRPr lang="id-ID" dirty="0" smtClean="0">
              <a:solidFill>
                <a:schemeClr val="tx2"/>
              </a:solidFill>
            </a:endParaRPr>
          </a:p>
          <a:p>
            <a:pPr marL="285750" indent="-285750" defTabSz="767796" fontAlgn="auto">
              <a:spcBef>
                <a:spcPts val="0"/>
              </a:spcBef>
              <a:spcAft>
                <a:spcPts val="0"/>
              </a:spcAft>
              <a:buFont typeface="Wingdings" pitchFamily="2" charset="2"/>
              <a:buChar char="v"/>
            </a:pPr>
            <a:r>
              <a:rPr lang="id-ID" i="1" dirty="0" smtClean="0">
                <a:solidFill>
                  <a:schemeClr val="tx2"/>
                </a:solidFill>
              </a:rPr>
              <a:t>Silk Road </a:t>
            </a:r>
            <a:r>
              <a:rPr lang="id-ID" dirty="0" smtClean="0">
                <a:solidFill>
                  <a:schemeClr val="tx2"/>
                </a:solidFill>
              </a:rPr>
              <a:t>atau </a:t>
            </a:r>
            <a:r>
              <a:rPr lang="id-ID" dirty="0">
                <a:solidFill>
                  <a:schemeClr val="tx2"/>
                </a:solidFill>
              </a:rPr>
              <a:t>Jalur Sutra Abad ke-21 merupakan strategi China di dalam menguatkan pengaruh ekonomi di wilayah di Asia, Eropa dan Afrika.</a:t>
            </a:r>
            <a:endParaRPr lang="en-US" dirty="0">
              <a:solidFill>
                <a:schemeClr val="tx2"/>
              </a:solidFill>
              <a:latin typeface="Raleway" charset="0"/>
              <a:ea typeface="Raleway" charset="0"/>
              <a:cs typeface="Raleway" charset="0"/>
            </a:endParaRPr>
          </a:p>
        </p:txBody>
      </p:sp>
    </p:spTree>
    <p:extLst>
      <p:ext uri="{BB962C8B-B14F-4D97-AF65-F5344CB8AC3E}">
        <p14:creationId xmlns:p14="http://schemas.microsoft.com/office/powerpoint/2010/main" val="18605110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37" t="4073" r="2868" b="4141"/>
          <a:stretch/>
        </p:blipFill>
        <p:spPr>
          <a:xfrm>
            <a:off x="-11063" y="14750"/>
            <a:ext cx="9116877" cy="6799007"/>
          </a:xfrm>
          <a:prstGeom prst="rect">
            <a:avLst/>
          </a:prstGeom>
        </p:spPr>
      </p:pic>
    </p:spTree>
    <p:extLst>
      <p:ext uri="{BB962C8B-B14F-4D97-AF65-F5344CB8AC3E}">
        <p14:creationId xmlns:p14="http://schemas.microsoft.com/office/powerpoint/2010/main" val="467477315"/>
      </p:ext>
    </p:extLst>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53919" cy="6850578"/>
          </a:xfrm>
          <a:prstGeom prst="rect">
            <a:avLst/>
          </a:prstGeom>
        </p:spPr>
      </p:pic>
      <p:sp>
        <p:nvSpPr>
          <p:cNvPr id="6" name="Rectangle 5"/>
          <p:cNvSpPr/>
          <p:nvPr/>
        </p:nvSpPr>
        <p:spPr>
          <a:xfrm>
            <a:off x="2" y="0"/>
            <a:ext cx="9144000" cy="6858000"/>
          </a:xfrm>
          <a:prstGeom prst="rect">
            <a:avLst/>
          </a:prstGeom>
          <a:solidFill>
            <a:schemeClr val="tx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a:p>
        </p:txBody>
      </p:sp>
      <p:sp>
        <p:nvSpPr>
          <p:cNvPr id="7" name="TextBox 6"/>
          <p:cNvSpPr txBox="1"/>
          <p:nvPr/>
        </p:nvSpPr>
        <p:spPr>
          <a:xfrm>
            <a:off x="8297" y="2543863"/>
            <a:ext cx="9144145" cy="1008275"/>
          </a:xfrm>
          <a:prstGeom prst="rect">
            <a:avLst/>
          </a:prstGeom>
          <a:noFill/>
        </p:spPr>
        <p:txBody>
          <a:bodyPr wrap="none" lIns="38405" tIns="19202" rIns="38405" bIns="19202" rtlCol="0">
            <a:spAutoFit/>
          </a:bodyPr>
          <a:lstStyle/>
          <a:p>
            <a:pPr algn="ctr"/>
            <a:r>
              <a:rPr lang="en-US" sz="6300" b="1" dirty="0">
                <a:solidFill>
                  <a:schemeClr val="bg1"/>
                </a:solidFill>
                <a:latin typeface="Montserrat" charset="0"/>
                <a:ea typeface="Montserrat" charset="0"/>
                <a:cs typeface="Montserrat" charset="0"/>
              </a:rPr>
              <a:t>Indonesia </a:t>
            </a:r>
            <a:r>
              <a:rPr lang="en-US" sz="6300" b="1" dirty="0" err="1">
                <a:solidFill>
                  <a:schemeClr val="bg1"/>
                </a:solidFill>
                <a:latin typeface="Montserrat" charset="0"/>
                <a:ea typeface="Montserrat" charset="0"/>
                <a:cs typeface="Montserrat" charset="0"/>
              </a:rPr>
              <a:t>Bubar</a:t>
            </a:r>
            <a:r>
              <a:rPr lang="en-US" sz="6300" b="1" dirty="0">
                <a:solidFill>
                  <a:schemeClr val="bg1"/>
                </a:solidFill>
                <a:latin typeface="Montserrat" charset="0"/>
                <a:ea typeface="Montserrat" charset="0"/>
                <a:cs typeface="Montserrat" charset="0"/>
              </a:rPr>
              <a:t> 2030 ?</a:t>
            </a:r>
          </a:p>
        </p:txBody>
      </p:sp>
    </p:spTree>
    <p:extLst>
      <p:ext uri="{BB962C8B-B14F-4D97-AF65-F5344CB8AC3E}">
        <p14:creationId xmlns:p14="http://schemas.microsoft.com/office/powerpoint/2010/main" val="221970714"/>
      </p:ext>
    </p:extLst>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62" r="62"/>
          <a:stretch>
            <a:fillRect/>
          </a:stretch>
        </p:blipFill>
        <p:spPr/>
      </p:pic>
      <p:sp>
        <p:nvSpPr>
          <p:cNvPr id="6" name="Rectangle 5"/>
          <p:cNvSpPr/>
          <p:nvPr/>
        </p:nvSpPr>
        <p:spPr>
          <a:xfrm>
            <a:off x="2" y="-76200"/>
            <a:ext cx="9144000" cy="685800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a:p>
        </p:txBody>
      </p:sp>
      <p:sp>
        <p:nvSpPr>
          <p:cNvPr id="13" name="Shape 187"/>
          <p:cNvSpPr txBox="1">
            <a:spLocks/>
          </p:cNvSpPr>
          <p:nvPr/>
        </p:nvSpPr>
        <p:spPr>
          <a:xfrm>
            <a:off x="276604" y="396325"/>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err="1" smtClean="0">
                <a:solidFill>
                  <a:srgbClr val="566579"/>
                </a:solidFill>
                <a:latin typeface="Trebuchet MS"/>
                <a:ea typeface="Trebuchet MS"/>
                <a:cs typeface="Trebuchet MS"/>
                <a:sym typeface="Trebuchet MS"/>
              </a:rPr>
              <a:t>Kemampuan</a:t>
            </a:r>
            <a:r>
              <a:rPr lang="en-GB" dirty="0" smtClean="0">
                <a:solidFill>
                  <a:srgbClr val="566579"/>
                </a:solidFill>
                <a:latin typeface="Trebuchet MS"/>
                <a:ea typeface="Trebuchet MS"/>
                <a:cs typeface="Trebuchet MS"/>
                <a:sym typeface="Trebuchet MS"/>
              </a:rPr>
              <a:t> </a:t>
            </a:r>
            <a:r>
              <a:rPr lang="en-GB" b="1" dirty="0" err="1" smtClean="0">
                <a:solidFill>
                  <a:srgbClr val="EE795B"/>
                </a:solidFill>
                <a:latin typeface="Trebuchet MS"/>
                <a:ea typeface="Trebuchet MS"/>
                <a:cs typeface="Trebuchet MS"/>
                <a:sym typeface="Trebuchet MS"/>
              </a:rPr>
              <a:t>Menetapkan</a:t>
            </a:r>
            <a:r>
              <a:rPr lang="en-GB" b="1" dirty="0" smtClean="0">
                <a:solidFill>
                  <a:srgbClr val="EE795B"/>
                </a:solidFill>
                <a:latin typeface="Trebuchet MS"/>
                <a:ea typeface="Trebuchet MS"/>
                <a:cs typeface="Trebuchet MS"/>
                <a:sym typeface="Trebuchet MS"/>
              </a:rPr>
              <a:t> </a:t>
            </a:r>
            <a:r>
              <a:rPr lang="en-GB" b="1" dirty="0" err="1" smtClean="0">
                <a:solidFill>
                  <a:srgbClr val="EE795B"/>
                </a:solidFill>
                <a:latin typeface="Trebuchet MS"/>
                <a:ea typeface="Trebuchet MS"/>
                <a:cs typeface="Trebuchet MS"/>
                <a:sym typeface="Trebuchet MS"/>
              </a:rPr>
              <a:t>Isu</a:t>
            </a:r>
            <a:endParaRPr lang="en-GB" b="1" dirty="0">
              <a:solidFill>
                <a:srgbClr val="EE795B"/>
              </a:solidFill>
              <a:latin typeface="Trebuchet MS"/>
              <a:ea typeface="Trebuchet MS"/>
              <a:cs typeface="Trebuchet MS"/>
              <a:sym typeface="Trebuchet MS"/>
            </a:endParaRPr>
          </a:p>
        </p:txBody>
      </p:sp>
      <p:sp>
        <p:nvSpPr>
          <p:cNvPr id="15" name="Content Placeholder 2"/>
          <p:cNvSpPr txBox="1">
            <a:spLocks/>
          </p:cNvSpPr>
          <p:nvPr/>
        </p:nvSpPr>
        <p:spPr>
          <a:xfrm>
            <a:off x="3020519" y="2079523"/>
            <a:ext cx="5930396" cy="4778478"/>
          </a:xfrm>
          <a:prstGeom prst="rect">
            <a:avLst/>
          </a:prstGeom>
        </p:spPr>
        <p:txBody>
          <a:bodyPr lIns="38405" tIns="19202" rIns="38405" bIns="19202">
            <a:norm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just"/>
            <a:r>
              <a:rPr lang="id-ID" sz="1700" b="1" dirty="0">
                <a:solidFill>
                  <a:srgbClr val="EE795B"/>
                </a:solidFill>
                <a:latin typeface="Trebuchet MS" panose="020B0603020202020204" pitchFamily="34" charset="0"/>
              </a:rPr>
              <a:t>Enviromental Scanning</a:t>
            </a:r>
            <a:r>
              <a:rPr lang="id-ID" sz="1700" dirty="0">
                <a:solidFill>
                  <a:srgbClr val="EE795B"/>
                </a:solidFill>
                <a:latin typeface="Trebuchet MS" panose="020B0603020202020204" pitchFamily="34" charset="0"/>
              </a:rPr>
              <a:t> </a:t>
            </a:r>
            <a:r>
              <a:rPr lang="id-ID" sz="1700" dirty="0">
                <a:latin typeface="Trebuchet MS" panose="020B0603020202020204" pitchFamily="34" charset="0"/>
              </a:rPr>
              <a:t>yaitu sikap peduli terhadap isu/masalah dalam organisasi dan sekaligus bentuk kemampuan memetakan hubungan kausalitas yang terjadi.</a:t>
            </a:r>
          </a:p>
          <a:p>
            <a:pPr algn="just"/>
            <a:r>
              <a:rPr lang="id-ID" sz="1700" b="1" dirty="0">
                <a:solidFill>
                  <a:srgbClr val="EE795B"/>
                </a:solidFill>
                <a:latin typeface="Trebuchet MS" panose="020B0603020202020204" pitchFamily="34" charset="0"/>
              </a:rPr>
              <a:t>Problem Solving</a:t>
            </a:r>
            <a:r>
              <a:rPr lang="id-ID" sz="1700" dirty="0">
                <a:solidFill>
                  <a:srgbClr val="EE795B"/>
                </a:solidFill>
                <a:latin typeface="Trebuchet MS" panose="020B0603020202020204" pitchFamily="34" charset="0"/>
              </a:rPr>
              <a:t> </a:t>
            </a:r>
            <a:r>
              <a:rPr lang="id-ID" sz="1700" dirty="0">
                <a:latin typeface="Trebuchet MS" panose="020B0603020202020204" pitchFamily="34" charset="0"/>
              </a:rPr>
              <a:t>yaitu kemampuan peserta mengembangkan dan memilih alternatif pemecahan isu/masalah, dan kemampuan memetakan aktor terkait dan perannya masing-masing dalam penyelesaian isu/masalah.</a:t>
            </a:r>
          </a:p>
          <a:p>
            <a:pPr algn="just"/>
            <a:r>
              <a:rPr lang="id-ID" sz="1700" b="1" dirty="0">
                <a:solidFill>
                  <a:srgbClr val="EE795B"/>
                </a:solidFill>
                <a:latin typeface="Trebuchet MS" panose="020B0603020202020204" pitchFamily="34" charset="0"/>
              </a:rPr>
              <a:t>Analysis</a:t>
            </a:r>
            <a:r>
              <a:rPr lang="id-ID" sz="1700" dirty="0">
                <a:solidFill>
                  <a:srgbClr val="EE795B"/>
                </a:solidFill>
                <a:latin typeface="Trebuchet MS" panose="020B0603020202020204" pitchFamily="34" charset="0"/>
              </a:rPr>
              <a:t> </a:t>
            </a:r>
            <a:r>
              <a:rPr lang="id-ID" sz="1700" dirty="0">
                <a:latin typeface="Trebuchet MS" panose="020B0603020202020204" pitchFamily="34" charset="0"/>
              </a:rPr>
              <a:t>bentuk kemampuan peserta berpikir konseptual yaitu kemampuan mengkaitkan dengan substansi Mata Pelatihan dan bentuk kemampuan mengidentifikasi implikasi / dampak / manfaat dari sebuah pemecahan isu dn keterkaitannya dengan mata pelatihan yang relevan dalam menetapkan pilihan kegiatan/ tahapan kegiatan untuk memecahkan isu.</a:t>
            </a:r>
          </a:p>
          <a:p>
            <a:endParaRPr lang="id-ID" sz="1700" dirty="0">
              <a:solidFill>
                <a:schemeClr val="tx2"/>
              </a:solidFill>
              <a:latin typeface="Trebuchet MS" panose="020B0603020202020204" pitchFamily="34" charset="0"/>
            </a:endParaRPr>
          </a:p>
        </p:txBody>
      </p:sp>
    </p:spTree>
    <p:extLst>
      <p:ext uri="{BB962C8B-B14F-4D97-AF65-F5344CB8AC3E}">
        <p14:creationId xmlns:p14="http://schemas.microsoft.com/office/powerpoint/2010/main" val="1188977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65765" y="1151263"/>
            <a:ext cx="4572000" cy="869776"/>
          </a:xfrm>
          <a:prstGeom prst="rect">
            <a:avLst/>
          </a:prstGeom>
        </p:spPr>
        <p:txBody>
          <a:bodyPr lIns="38405" tIns="19202" rIns="38405" bIns="19202">
            <a:spAutoFit/>
          </a:bodyPr>
          <a:lstStyle/>
          <a:p>
            <a:pPr algn="ctr"/>
            <a:r>
              <a:rPr lang="en-US"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e</a:t>
            </a:r>
            <a:r>
              <a:rPr lang="en-US" dirty="0" err="1">
                <a:solidFill>
                  <a:schemeClr val="accent1"/>
                </a:solidFill>
                <a:latin typeface="Trebuchet MS" panose="020B0603020202020204" pitchFamily="34" charset="0"/>
                <a:ea typeface="Arial" panose="020B0604020202020204" pitchFamily="34" charset="0"/>
              </a:rPr>
              <a:t>k</a:t>
            </a:r>
            <a:r>
              <a:rPr lang="en-US" spc="2" dirty="0" err="1">
                <a:solidFill>
                  <a:schemeClr val="accent1"/>
                </a:solidFill>
                <a:latin typeface="Trebuchet MS" panose="020B0603020202020204" pitchFamily="34" charset="0"/>
                <a:ea typeface="Arial" panose="020B0604020202020204" pitchFamily="34" charset="0"/>
              </a:rPr>
              <a:t>n</a:t>
            </a:r>
            <a:r>
              <a:rPr lang="en-US" dirty="0" err="1">
                <a:solidFill>
                  <a:schemeClr val="accent1"/>
                </a:solidFill>
                <a:latin typeface="Trebuchet MS" panose="020B0603020202020204" pitchFamily="34" charset="0"/>
                <a:ea typeface="Arial" panose="020B0604020202020204" pitchFamily="34" charset="0"/>
              </a:rPr>
              <a:t>ik</a:t>
            </a:r>
            <a:r>
              <a:rPr lang="en-US" spc="2" dirty="0">
                <a:solidFill>
                  <a:schemeClr val="accent1"/>
                </a:solidFill>
                <a:latin typeface="Trebuchet MS" panose="020B0603020202020204" pitchFamily="34" charset="0"/>
                <a:ea typeface="Arial" panose="020B0604020202020204" pitchFamily="34" charset="0"/>
              </a:rPr>
              <a:t> </a:t>
            </a:r>
            <a:r>
              <a:rPr lang="en-US" spc="-2" dirty="0" err="1">
                <a:solidFill>
                  <a:schemeClr val="accent1"/>
                </a:solidFill>
                <a:latin typeface="Trebuchet MS" panose="020B0603020202020204" pitchFamily="34" charset="0"/>
                <a:ea typeface="Arial" panose="020B0604020202020204" pitchFamily="34" charset="0"/>
              </a:rPr>
              <a:t>u</a:t>
            </a:r>
            <a:r>
              <a:rPr lang="en-US" spc="2" dirty="0" err="1">
                <a:solidFill>
                  <a:schemeClr val="accent1"/>
                </a:solidFill>
                <a:latin typeface="Trebuchet MS" panose="020B0603020202020204" pitchFamily="34" charset="0"/>
                <a:ea typeface="Arial" panose="020B0604020202020204" pitchFamily="34" charset="0"/>
              </a:rPr>
              <a:t>n</a:t>
            </a:r>
            <a:r>
              <a:rPr lang="en-US"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u</a:t>
            </a:r>
            <a:r>
              <a:rPr lang="en-US" dirty="0" err="1">
                <a:solidFill>
                  <a:schemeClr val="accent1"/>
                </a:solidFill>
                <a:latin typeface="Trebuchet MS" panose="020B0603020202020204" pitchFamily="34" charset="0"/>
                <a:ea typeface="Arial" panose="020B0604020202020204" pitchFamily="34" charset="0"/>
              </a:rPr>
              <a:t>k</a:t>
            </a:r>
            <a:r>
              <a:rPr lang="en-US" dirty="0">
                <a:solidFill>
                  <a:schemeClr val="accent1"/>
                </a:solidFill>
                <a:latin typeface="Trebuchet MS" panose="020B0603020202020204" pitchFamily="34" charset="0"/>
                <a:ea typeface="Arial" panose="020B0604020202020204" pitchFamily="34" charset="0"/>
              </a:rPr>
              <a:t> </a:t>
            </a:r>
            <a:r>
              <a:rPr lang="en-US" spc="2" dirty="0" err="1">
                <a:solidFill>
                  <a:schemeClr val="accent1"/>
                </a:solidFill>
                <a:latin typeface="Trebuchet MS" panose="020B0603020202020204" pitchFamily="34" charset="0"/>
                <a:ea typeface="Arial" panose="020B0604020202020204" pitchFamily="34" charset="0"/>
              </a:rPr>
              <a:t>men</a:t>
            </a:r>
            <a:r>
              <a:rPr lang="en-US" spc="-2" dirty="0" err="1">
                <a:solidFill>
                  <a:schemeClr val="accent1"/>
                </a:solidFill>
                <a:latin typeface="Trebuchet MS" panose="020B0603020202020204" pitchFamily="34" charset="0"/>
                <a:ea typeface="Arial" panose="020B0604020202020204" pitchFamily="34" charset="0"/>
              </a:rPr>
              <a:t>ge</a:t>
            </a:r>
            <a:r>
              <a:rPr lang="en-US" spc="2" dirty="0" err="1">
                <a:solidFill>
                  <a:schemeClr val="accent1"/>
                </a:solidFill>
                <a:latin typeface="Trebuchet MS" panose="020B0603020202020204" pitchFamily="34" charset="0"/>
                <a:ea typeface="Arial" panose="020B0604020202020204" pitchFamily="34" charset="0"/>
              </a:rPr>
              <a:t>na</a:t>
            </a:r>
            <a:r>
              <a:rPr lang="en-US" dirty="0" err="1">
                <a:solidFill>
                  <a:schemeClr val="accent1"/>
                </a:solidFill>
                <a:latin typeface="Trebuchet MS" panose="020B0603020202020204" pitchFamily="34" charset="0"/>
                <a:ea typeface="Arial" panose="020B0604020202020204" pitchFamily="34" charset="0"/>
              </a:rPr>
              <a:t>li</a:t>
            </a:r>
            <a:r>
              <a:rPr lang="en-US" spc="4" dirty="0">
                <a:solidFill>
                  <a:schemeClr val="accent1"/>
                </a:solidFill>
                <a:latin typeface="Trebuchet MS" panose="020B0603020202020204" pitchFamily="34" charset="0"/>
                <a:ea typeface="Arial" panose="020B0604020202020204" pitchFamily="34" charset="0"/>
              </a:rPr>
              <a:t> </a:t>
            </a:r>
            <a:r>
              <a:rPr lang="en-US" dirty="0" err="1">
                <a:solidFill>
                  <a:schemeClr val="accent1"/>
                </a:solidFill>
                <a:latin typeface="Trebuchet MS" panose="020B0603020202020204" pitchFamily="34" charset="0"/>
                <a:ea typeface="Arial" panose="020B0604020202020204" pitchFamily="34" charset="0"/>
              </a:rPr>
              <a:t>isu</a:t>
            </a:r>
            <a:r>
              <a:rPr lang="en-US" spc="2" dirty="0">
                <a:solidFill>
                  <a:schemeClr val="accent1"/>
                </a:solidFill>
                <a:latin typeface="Trebuchet MS" panose="020B0603020202020204" pitchFamily="34" charset="0"/>
                <a:ea typeface="Arial" panose="020B0604020202020204" pitchFamily="34" charset="0"/>
              </a:rPr>
              <a:t> </a:t>
            </a:r>
            <a:r>
              <a:rPr lang="en-US" spc="-2" dirty="0" err="1">
                <a:solidFill>
                  <a:schemeClr val="accent1"/>
                </a:solidFill>
                <a:latin typeface="Trebuchet MS" panose="020B0603020202020204" pitchFamily="34" charset="0"/>
                <a:ea typeface="Arial" panose="020B0604020202020204" pitchFamily="34" charset="0"/>
              </a:rPr>
              <a:t>m</a:t>
            </a:r>
            <a:r>
              <a:rPr lang="en-US" spc="2" dirty="0" err="1">
                <a:solidFill>
                  <a:schemeClr val="accent1"/>
                </a:solidFill>
                <a:latin typeface="Trebuchet MS" panose="020B0603020202020204" pitchFamily="34" charset="0"/>
                <a:ea typeface="Arial" panose="020B0604020202020204" pitchFamily="34" charset="0"/>
              </a:rPr>
              <a:t>e</a:t>
            </a:r>
            <a:r>
              <a:rPr lang="en-US" dirty="0" err="1">
                <a:solidFill>
                  <a:schemeClr val="accent1"/>
                </a:solidFill>
                <a:latin typeface="Trebuchet MS" panose="020B0603020202020204" pitchFamily="34" charset="0"/>
                <a:ea typeface="Arial" panose="020B0604020202020204" pitchFamily="34" charset="0"/>
              </a:rPr>
              <a:t>lal</a:t>
            </a:r>
            <a:r>
              <a:rPr lang="en-US" spc="2" dirty="0" err="1">
                <a:solidFill>
                  <a:schemeClr val="accent1"/>
                </a:solidFill>
                <a:latin typeface="Trebuchet MS" panose="020B0603020202020204" pitchFamily="34" charset="0"/>
                <a:ea typeface="Arial" panose="020B0604020202020204" pitchFamily="34" charset="0"/>
              </a:rPr>
              <a:t>u</a:t>
            </a:r>
            <a:r>
              <a:rPr lang="en-US" dirty="0" err="1">
                <a:solidFill>
                  <a:schemeClr val="accent1"/>
                </a:solidFill>
                <a:latin typeface="Trebuchet MS" panose="020B0603020202020204" pitchFamily="34" charset="0"/>
                <a:ea typeface="Arial" panose="020B0604020202020204" pitchFamily="34" charset="0"/>
              </a:rPr>
              <a:t>i</a:t>
            </a:r>
            <a:r>
              <a:rPr lang="en-US" dirty="0">
                <a:solidFill>
                  <a:schemeClr val="accent1"/>
                </a:solidFill>
                <a:latin typeface="Trebuchet MS" panose="020B0603020202020204" pitchFamily="34" charset="0"/>
                <a:ea typeface="Arial" panose="020B0604020202020204" pitchFamily="34" charset="0"/>
              </a:rPr>
              <a:t> </a:t>
            </a:r>
            <a:r>
              <a:rPr lang="en-US" spc="2" dirty="0">
                <a:solidFill>
                  <a:schemeClr val="accent1"/>
                </a:solidFill>
                <a:latin typeface="Trebuchet MS" panose="020B0603020202020204" pitchFamily="34" charset="0"/>
                <a:ea typeface="Arial" panose="020B0604020202020204" pitchFamily="34" charset="0"/>
              </a:rPr>
              <a:t>p</a:t>
            </a:r>
            <a:r>
              <a:rPr lang="en-US" dirty="0">
                <a:solidFill>
                  <a:schemeClr val="accent1"/>
                </a:solidFill>
                <a:latin typeface="Trebuchet MS" panose="020B0603020202020204" pitchFamily="34" charset="0"/>
                <a:ea typeface="Arial" panose="020B0604020202020204" pitchFamily="34" charset="0"/>
              </a:rPr>
              <a:t>ros</a:t>
            </a:r>
            <a:r>
              <a:rPr lang="en-US" spc="2" dirty="0">
                <a:solidFill>
                  <a:schemeClr val="accent1"/>
                </a:solidFill>
                <a:latin typeface="Trebuchet MS" panose="020B0603020202020204" pitchFamily="34" charset="0"/>
                <a:ea typeface="Arial" panose="020B0604020202020204" pitchFamily="34" charset="0"/>
              </a:rPr>
              <a:t>e</a:t>
            </a:r>
            <a:r>
              <a:rPr lang="en-US" dirty="0">
                <a:solidFill>
                  <a:schemeClr val="accent1"/>
                </a:solidFill>
                <a:latin typeface="Trebuchet MS" panose="020B0603020202020204" pitchFamily="34" charset="0"/>
                <a:ea typeface="Arial" panose="020B0604020202020204" pitchFamily="34" charset="0"/>
              </a:rPr>
              <a:t>s</a:t>
            </a:r>
            <a:r>
              <a:rPr lang="en-US" spc="13" dirty="0">
                <a:solidFill>
                  <a:schemeClr val="accent1"/>
                </a:solidFill>
                <a:latin typeface="Trebuchet MS" panose="020B0603020202020204" pitchFamily="34" charset="0"/>
                <a:ea typeface="Arial" panose="020B0604020202020204" pitchFamily="34" charset="0"/>
              </a:rPr>
              <a:t> </a:t>
            </a:r>
            <a:r>
              <a:rPr lang="en-US" i="1" dirty="0">
                <a:solidFill>
                  <a:schemeClr val="accent1"/>
                </a:solidFill>
                <a:latin typeface="Trebuchet MS" panose="020B0603020202020204" pitchFamily="34" charset="0"/>
                <a:ea typeface="Arial" panose="020B0604020202020204" pitchFamily="34" charset="0"/>
              </a:rPr>
              <a:t>s</a:t>
            </a:r>
            <a:r>
              <a:rPr lang="en-US" i="1" spc="-4" dirty="0">
                <a:solidFill>
                  <a:schemeClr val="accent1"/>
                </a:solidFill>
                <a:latin typeface="Trebuchet MS" panose="020B0603020202020204" pitchFamily="34" charset="0"/>
                <a:ea typeface="Arial" panose="020B0604020202020204" pitchFamily="34" charset="0"/>
              </a:rPr>
              <a:t>c</a:t>
            </a:r>
            <a:r>
              <a:rPr lang="en-US" i="1" spc="2" dirty="0">
                <a:solidFill>
                  <a:schemeClr val="accent1"/>
                </a:solidFill>
                <a:latin typeface="Trebuchet MS" panose="020B0603020202020204" pitchFamily="34" charset="0"/>
                <a:ea typeface="Arial" panose="020B0604020202020204" pitchFamily="34" charset="0"/>
              </a:rPr>
              <a:t>ann</a:t>
            </a:r>
            <a:r>
              <a:rPr lang="en-US" i="1" spc="-6" dirty="0">
                <a:solidFill>
                  <a:schemeClr val="accent1"/>
                </a:solidFill>
                <a:latin typeface="Trebuchet MS" panose="020B0603020202020204" pitchFamily="34" charset="0"/>
                <a:ea typeface="Arial" panose="020B0604020202020204" pitchFamily="34" charset="0"/>
              </a:rPr>
              <a:t>i</a:t>
            </a:r>
            <a:r>
              <a:rPr lang="en-US" i="1" spc="2" dirty="0">
                <a:solidFill>
                  <a:schemeClr val="accent1"/>
                </a:solidFill>
                <a:latin typeface="Trebuchet MS" panose="020B0603020202020204" pitchFamily="34" charset="0"/>
                <a:ea typeface="Arial" panose="020B0604020202020204" pitchFamily="34" charset="0"/>
              </a:rPr>
              <a:t>n</a:t>
            </a:r>
            <a:r>
              <a:rPr lang="en-US" i="1" dirty="0">
                <a:solidFill>
                  <a:schemeClr val="accent1"/>
                </a:solidFill>
                <a:latin typeface="Trebuchet MS" panose="020B0603020202020204" pitchFamily="34" charset="0"/>
                <a:ea typeface="Arial" panose="020B0604020202020204" pitchFamily="34" charset="0"/>
              </a:rPr>
              <a:t>g</a:t>
            </a:r>
            <a:r>
              <a:rPr lang="en-US" i="1" spc="6" dirty="0">
                <a:solidFill>
                  <a:schemeClr val="accent1"/>
                </a:solidFill>
                <a:latin typeface="Trebuchet MS" panose="020B0603020202020204" pitchFamily="34" charset="0"/>
                <a:ea typeface="Arial" panose="020B0604020202020204" pitchFamily="34" charset="0"/>
              </a:rPr>
              <a:t> </a:t>
            </a:r>
            <a:r>
              <a:rPr lang="en-US" spc="2" dirty="0" err="1">
                <a:solidFill>
                  <a:schemeClr val="accent1"/>
                </a:solidFill>
                <a:latin typeface="Trebuchet MS" panose="020B0603020202020204" pitchFamily="34" charset="0"/>
                <a:ea typeface="Arial" panose="020B0604020202020204" pitchFamily="34" charset="0"/>
              </a:rPr>
              <a:t>un</a:t>
            </a:r>
            <a:r>
              <a:rPr lang="en-US" spc="-4"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u</a:t>
            </a:r>
            <a:r>
              <a:rPr lang="en-US" dirty="0" err="1">
                <a:solidFill>
                  <a:schemeClr val="accent1"/>
                </a:solidFill>
                <a:latin typeface="Trebuchet MS" panose="020B0603020202020204" pitchFamily="34" charset="0"/>
                <a:ea typeface="Arial" panose="020B0604020202020204" pitchFamily="34" charset="0"/>
              </a:rPr>
              <a:t>k</a:t>
            </a:r>
            <a:r>
              <a:rPr lang="en-US" dirty="0">
                <a:solidFill>
                  <a:schemeClr val="accent1"/>
                </a:solidFill>
                <a:latin typeface="Trebuchet MS" panose="020B0603020202020204" pitchFamily="34" charset="0"/>
                <a:ea typeface="Arial" panose="020B0604020202020204" pitchFamily="34" charset="0"/>
              </a:rPr>
              <a:t> </a:t>
            </a:r>
            <a:r>
              <a:rPr lang="en-US" spc="-2" dirty="0" err="1">
                <a:solidFill>
                  <a:schemeClr val="accent1"/>
                </a:solidFill>
                <a:latin typeface="Trebuchet MS" panose="020B0603020202020204" pitchFamily="34" charset="0"/>
                <a:ea typeface="Arial" panose="020B0604020202020204" pitchFamily="34" charset="0"/>
              </a:rPr>
              <a:t>m</a:t>
            </a:r>
            <a:r>
              <a:rPr lang="en-US" spc="2" dirty="0" err="1">
                <a:solidFill>
                  <a:schemeClr val="accent1"/>
                </a:solidFill>
                <a:latin typeface="Trebuchet MS" panose="020B0603020202020204" pitchFamily="34" charset="0"/>
                <a:ea typeface="Arial" panose="020B0604020202020204" pitchFamily="34" charset="0"/>
              </a:rPr>
              <a:t>en</a:t>
            </a:r>
            <a:r>
              <a:rPr lang="en-US" spc="-2" dirty="0" err="1">
                <a:solidFill>
                  <a:schemeClr val="accent1"/>
                </a:solidFill>
                <a:latin typeface="Trebuchet MS" panose="020B0603020202020204" pitchFamily="34" charset="0"/>
                <a:ea typeface="Arial" panose="020B0604020202020204" pitchFamily="34" charset="0"/>
              </a:rPr>
              <a:t>g</a:t>
            </a:r>
            <a:r>
              <a:rPr lang="en-US" spc="2" dirty="0" err="1">
                <a:solidFill>
                  <a:schemeClr val="accent1"/>
                </a:solidFill>
                <a:latin typeface="Trebuchet MS" panose="020B0603020202020204" pitchFamily="34" charset="0"/>
                <a:ea typeface="Arial" panose="020B0604020202020204" pitchFamily="34" charset="0"/>
              </a:rPr>
              <a:t>e</a:t>
            </a:r>
            <a:r>
              <a:rPr lang="en-US"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a</a:t>
            </a:r>
            <a:r>
              <a:rPr lang="en-US" spc="2" dirty="0" err="1">
                <a:solidFill>
                  <a:schemeClr val="accent1"/>
                </a:solidFill>
                <a:latin typeface="Trebuchet MS" panose="020B0603020202020204" pitchFamily="34" charset="0"/>
                <a:ea typeface="Arial" panose="020B0604020202020204" pitchFamily="34" charset="0"/>
              </a:rPr>
              <a:t>hu</a:t>
            </a:r>
            <a:r>
              <a:rPr lang="en-US" dirty="0" err="1">
                <a:solidFill>
                  <a:schemeClr val="accent1"/>
                </a:solidFill>
                <a:latin typeface="Trebuchet MS" panose="020B0603020202020204" pitchFamily="34" charset="0"/>
                <a:ea typeface="Arial" panose="020B0604020202020204" pitchFamily="34" charset="0"/>
              </a:rPr>
              <a:t>i</a:t>
            </a:r>
            <a:r>
              <a:rPr lang="en-US" spc="4" dirty="0">
                <a:solidFill>
                  <a:schemeClr val="accent1"/>
                </a:solidFill>
                <a:latin typeface="Trebuchet MS" panose="020B0603020202020204" pitchFamily="34" charset="0"/>
                <a:ea typeface="Arial" panose="020B0604020202020204" pitchFamily="34" charset="0"/>
              </a:rPr>
              <a:t> </a:t>
            </a:r>
            <a:r>
              <a:rPr lang="en-US" spc="-4" dirty="0" err="1">
                <a:solidFill>
                  <a:schemeClr val="accent1"/>
                </a:solidFill>
                <a:latin typeface="Trebuchet MS" panose="020B0603020202020204" pitchFamily="34" charset="0"/>
                <a:ea typeface="Arial" panose="020B0604020202020204" pitchFamily="34" charset="0"/>
              </a:rPr>
              <a:t>s</a:t>
            </a:r>
            <a:r>
              <a:rPr lang="en-US" spc="2" dirty="0" err="1">
                <a:solidFill>
                  <a:schemeClr val="accent1"/>
                </a:solidFill>
                <a:latin typeface="Trebuchet MS" panose="020B0603020202020204" pitchFamily="34" charset="0"/>
                <a:ea typeface="Arial" panose="020B0604020202020204" pitchFamily="34" charset="0"/>
              </a:rPr>
              <a:t>u</a:t>
            </a:r>
            <a:r>
              <a:rPr lang="en-US" spc="-2" dirty="0" err="1">
                <a:solidFill>
                  <a:schemeClr val="accent1"/>
                </a:solidFill>
                <a:latin typeface="Trebuchet MS" panose="020B0603020202020204" pitchFamily="34" charset="0"/>
                <a:ea typeface="Arial" panose="020B0604020202020204" pitchFamily="34" charset="0"/>
              </a:rPr>
              <a:t>m</a:t>
            </a:r>
            <a:r>
              <a:rPr lang="en-US" spc="2" dirty="0" err="1">
                <a:solidFill>
                  <a:schemeClr val="accent1"/>
                </a:solidFill>
                <a:latin typeface="Trebuchet MS" panose="020B0603020202020204" pitchFamily="34" charset="0"/>
                <a:ea typeface="Arial" panose="020B0604020202020204" pitchFamily="34" charset="0"/>
              </a:rPr>
              <a:t>be</a:t>
            </a:r>
            <a:r>
              <a:rPr lang="en-US" dirty="0" err="1">
                <a:solidFill>
                  <a:schemeClr val="accent1"/>
                </a:solidFill>
                <a:latin typeface="Trebuchet MS" panose="020B0603020202020204" pitchFamily="34" charset="0"/>
                <a:ea typeface="Arial" panose="020B0604020202020204" pitchFamily="34" charset="0"/>
              </a:rPr>
              <a:t>r</a:t>
            </a:r>
            <a:r>
              <a:rPr lang="en-US" spc="4" dirty="0">
                <a:solidFill>
                  <a:schemeClr val="accent1"/>
                </a:solidFill>
                <a:latin typeface="Trebuchet MS" panose="020B0603020202020204" pitchFamily="34" charset="0"/>
                <a:ea typeface="Arial" panose="020B0604020202020204" pitchFamily="34" charset="0"/>
              </a:rPr>
              <a:t> </a:t>
            </a:r>
            <a:r>
              <a:rPr lang="en-US" spc="-6" dirty="0" err="1">
                <a:solidFill>
                  <a:schemeClr val="accent1"/>
                </a:solidFill>
                <a:latin typeface="Trebuchet MS" panose="020B0603020202020204" pitchFamily="34" charset="0"/>
                <a:ea typeface="Arial" panose="020B0604020202020204" pitchFamily="34" charset="0"/>
              </a:rPr>
              <a:t>i</a:t>
            </a:r>
            <a:r>
              <a:rPr lang="en-US" spc="-2" dirty="0" err="1">
                <a:solidFill>
                  <a:schemeClr val="accent1"/>
                </a:solidFill>
                <a:latin typeface="Trebuchet MS" panose="020B0603020202020204" pitchFamily="34" charset="0"/>
                <a:ea typeface="Arial" panose="020B0604020202020204" pitchFamily="34" charset="0"/>
              </a:rPr>
              <a:t>n</a:t>
            </a:r>
            <a:r>
              <a:rPr lang="en-US" spc="6" dirty="0" err="1">
                <a:solidFill>
                  <a:schemeClr val="accent1"/>
                </a:solidFill>
                <a:latin typeface="Trebuchet MS" panose="020B0603020202020204" pitchFamily="34" charset="0"/>
                <a:ea typeface="Arial" panose="020B0604020202020204" pitchFamily="34" charset="0"/>
              </a:rPr>
              <a:t>f</a:t>
            </a:r>
            <a:r>
              <a:rPr lang="en-US" spc="2" dirty="0" err="1">
                <a:solidFill>
                  <a:schemeClr val="accent1"/>
                </a:solidFill>
                <a:latin typeface="Trebuchet MS" panose="020B0603020202020204" pitchFamily="34" charset="0"/>
                <a:ea typeface="Arial" panose="020B0604020202020204" pitchFamily="34" charset="0"/>
              </a:rPr>
              <a:t>o</a:t>
            </a:r>
            <a:r>
              <a:rPr lang="en-US" dirty="0" err="1">
                <a:solidFill>
                  <a:schemeClr val="accent1"/>
                </a:solidFill>
                <a:latin typeface="Trebuchet MS" panose="020B0603020202020204" pitchFamily="34" charset="0"/>
                <a:ea typeface="Arial" panose="020B0604020202020204" pitchFamily="34" charset="0"/>
              </a:rPr>
              <a:t>r</a:t>
            </a:r>
            <a:r>
              <a:rPr lang="en-US" spc="-2" dirty="0" err="1">
                <a:solidFill>
                  <a:schemeClr val="accent1"/>
                </a:solidFill>
                <a:latin typeface="Trebuchet MS" panose="020B0603020202020204" pitchFamily="34" charset="0"/>
                <a:ea typeface="Arial" panose="020B0604020202020204" pitchFamily="34" charset="0"/>
              </a:rPr>
              <a:t>m</a:t>
            </a:r>
            <a:r>
              <a:rPr lang="en-US" spc="2" dirty="0" err="1">
                <a:solidFill>
                  <a:schemeClr val="accent1"/>
                </a:solidFill>
                <a:latin typeface="Trebuchet MS" panose="020B0603020202020204" pitchFamily="34" charset="0"/>
                <a:ea typeface="Arial" panose="020B0604020202020204" pitchFamily="34" charset="0"/>
              </a:rPr>
              <a:t>a</a:t>
            </a:r>
            <a:r>
              <a:rPr lang="en-US" dirty="0" err="1">
                <a:solidFill>
                  <a:schemeClr val="accent1"/>
                </a:solidFill>
                <a:latin typeface="Trebuchet MS" panose="020B0603020202020204" pitchFamily="34" charset="0"/>
                <a:ea typeface="Arial" panose="020B0604020202020204" pitchFamily="34" charset="0"/>
              </a:rPr>
              <a:t>si</a:t>
            </a:r>
            <a:r>
              <a:rPr lang="en-US" spc="4" dirty="0">
                <a:solidFill>
                  <a:schemeClr val="accent1"/>
                </a:solidFill>
                <a:latin typeface="Trebuchet MS" panose="020B0603020202020204" pitchFamily="34" charset="0"/>
                <a:ea typeface="Arial" panose="020B0604020202020204" pitchFamily="34" charset="0"/>
              </a:rPr>
              <a:t> </a:t>
            </a:r>
            <a:r>
              <a:rPr lang="en-US" spc="-4"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e</a:t>
            </a:r>
            <a:r>
              <a:rPr lang="en-US" dirty="0" err="1">
                <a:solidFill>
                  <a:schemeClr val="accent1"/>
                </a:solidFill>
                <a:latin typeface="Trebuchet MS" panose="020B0603020202020204" pitchFamily="34" charset="0"/>
                <a:ea typeface="Arial" panose="020B0604020202020204" pitchFamily="34" charset="0"/>
              </a:rPr>
              <a:t>rkait</a:t>
            </a:r>
            <a:r>
              <a:rPr lang="en-US" dirty="0">
                <a:solidFill>
                  <a:schemeClr val="accent1"/>
                </a:solidFill>
                <a:latin typeface="Trebuchet MS" panose="020B0603020202020204" pitchFamily="34" charset="0"/>
                <a:ea typeface="Arial" panose="020B0604020202020204" pitchFamily="34" charset="0"/>
              </a:rPr>
              <a:t> </a:t>
            </a:r>
            <a:r>
              <a:rPr lang="en-US" dirty="0" err="1">
                <a:solidFill>
                  <a:schemeClr val="accent1"/>
                </a:solidFill>
                <a:latin typeface="Trebuchet MS" panose="020B0603020202020204" pitchFamily="34" charset="0"/>
                <a:ea typeface="Arial" panose="020B0604020202020204" pitchFamily="34" charset="0"/>
              </a:rPr>
              <a:t>isu</a:t>
            </a:r>
            <a:r>
              <a:rPr lang="en-US" spc="2" dirty="0">
                <a:solidFill>
                  <a:schemeClr val="accent1"/>
                </a:solidFill>
                <a:latin typeface="Trebuchet MS" panose="020B0603020202020204" pitchFamily="34" charset="0"/>
                <a:ea typeface="Arial" panose="020B0604020202020204" pitchFamily="34" charset="0"/>
              </a:rPr>
              <a:t> </a:t>
            </a:r>
            <a:r>
              <a:rPr lang="en-US" dirty="0" err="1">
                <a:solidFill>
                  <a:schemeClr val="accent1"/>
                </a:solidFill>
                <a:latin typeface="Trebuchet MS" panose="020B0603020202020204" pitchFamily="34" charset="0"/>
                <a:ea typeface="Arial" panose="020B0604020202020204" pitchFamily="34" charset="0"/>
              </a:rPr>
              <a:t>t</a:t>
            </a:r>
            <a:r>
              <a:rPr lang="en-US" spc="2" dirty="0" err="1">
                <a:solidFill>
                  <a:schemeClr val="accent1"/>
                </a:solidFill>
                <a:latin typeface="Trebuchet MS" panose="020B0603020202020204" pitchFamily="34" charset="0"/>
                <a:ea typeface="Arial" panose="020B0604020202020204" pitchFamily="34" charset="0"/>
              </a:rPr>
              <a:t>e</a:t>
            </a:r>
            <a:r>
              <a:rPr lang="en-US" dirty="0" err="1">
                <a:solidFill>
                  <a:schemeClr val="accent1"/>
                </a:solidFill>
                <a:latin typeface="Trebuchet MS" panose="020B0603020202020204" pitchFamily="34" charset="0"/>
                <a:ea typeface="Arial" panose="020B0604020202020204" pitchFamily="34" charset="0"/>
              </a:rPr>
              <a:t>rse</a:t>
            </a:r>
            <a:r>
              <a:rPr lang="en-US" spc="-2" dirty="0" err="1">
                <a:solidFill>
                  <a:schemeClr val="accent1"/>
                </a:solidFill>
                <a:latin typeface="Trebuchet MS" panose="020B0603020202020204" pitchFamily="34" charset="0"/>
                <a:ea typeface="Arial" panose="020B0604020202020204" pitchFamily="34" charset="0"/>
              </a:rPr>
              <a:t>b</a:t>
            </a:r>
            <a:r>
              <a:rPr lang="en-US" spc="2" dirty="0" err="1">
                <a:solidFill>
                  <a:schemeClr val="accent1"/>
                </a:solidFill>
                <a:latin typeface="Trebuchet MS" panose="020B0603020202020204" pitchFamily="34" charset="0"/>
                <a:ea typeface="Arial" panose="020B0604020202020204" pitchFamily="34" charset="0"/>
              </a:rPr>
              <a:t>u</a:t>
            </a:r>
            <a:r>
              <a:rPr lang="en-US" dirty="0" err="1">
                <a:solidFill>
                  <a:schemeClr val="accent1"/>
                </a:solidFill>
                <a:latin typeface="Trebuchet MS" panose="020B0603020202020204" pitchFamily="34" charset="0"/>
                <a:ea typeface="Arial" panose="020B0604020202020204" pitchFamily="34" charset="0"/>
              </a:rPr>
              <a:t>t</a:t>
            </a:r>
            <a:r>
              <a:rPr lang="en-US" spc="4" dirty="0">
                <a:solidFill>
                  <a:schemeClr val="accent1"/>
                </a:solidFill>
                <a:latin typeface="Trebuchet MS" panose="020B0603020202020204" pitchFamily="34" charset="0"/>
                <a:ea typeface="Arial" panose="020B0604020202020204" pitchFamily="34" charset="0"/>
              </a:rPr>
              <a:t> </a:t>
            </a:r>
            <a:endParaRPr lang="en-AU" dirty="0">
              <a:solidFill>
                <a:schemeClr val="accent1"/>
              </a:solidFill>
              <a:latin typeface="Trebuchet MS" panose="020B0603020202020204" pitchFamily="34" charset="0"/>
            </a:endParaRPr>
          </a:p>
        </p:txBody>
      </p:sp>
      <p:sp>
        <p:nvSpPr>
          <p:cNvPr id="4" name="Shape 187"/>
          <p:cNvSpPr txBox="1">
            <a:spLocks/>
          </p:cNvSpPr>
          <p:nvPr/>
        </p:nvSpPr>
        <p:spPr>
          <a:xfrm>
            <a:off x="2362200" y="38100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lgn="ctr">
              <a:spcBef>
                <a:spcPts val="0"/>
              </a:spcBef>
            </a:pPr>
            <a:r>
              <a:rPr lang="en-GB" dirty="0" smtClean="0">
                <a:solidFill>
                  <a:srgbClr val="566579"/>
                </a:solidFill>
                <a:latin typeface="Trebuchet MS"/>
                <a:ea typeface="Trebuchet MS"/>
                <a:cs typeface="Trebuchet MS"/>
                <a:sym typeface="Trebuchet MS"/>
              </a:rPr>
              <a:t>Issue </a:t>
            </a:r>
            <a:r>
              <a:rPr lang="en-GB" b="1" dirty="0" smtClean="0">
                <a:solidFill>
                  <a:srgbClr val="EE795B"/>
                </a:solidFill>
                <a:latin typeface="Trebuchet MS"/>
                <a:ea typeface="Trebuchet MS"/>
                <a:cs typeface="Trebuchet MS"/>
                <a:sym typeface="Trebuchet MS"/>
              </a:rPr>
              <a:t>Scan</a:t>
            </a:r>
            <a:endParaRPr lang="en-GB" b="1" dirty="0">
              <a:solidFill>
                <a:srgbClr val="EE795B"/>
              </a:solidFill>
              <a:latin typeface="Trebuchet MS"/>
              <a:ea typeface="Trebuchet MS"/>
              <a:cs typeface="Trebuchet MS"/>
              <a:sym typeface="Trebuchet MS"/>
            </a:endParaRPr>
          </a:p>
        </p:txBody>
      </p:sp>
      <p:sp>
        <p:nvSpPr>
          <p:cNvPr id="5" name="Rectangle 4"/>
          <p:cNvSpPr/>
          <p:nvPr/>
        </p:nvSpPr>
        <p:spPr>
          <a:xfrm>
            <a:off x="304800" y="2209800"/>
            <a:ext cx="8437439" cy="3732098"/>
          </a:xfrm>
          <a:prstGeom prst="rect">
            <a:avLst/>
          </a:prstGeom>
        </p:spPr>
        <p:txBody>
          <a:bodyPr wrap="square" lIns="38405" tIns="19202" rIns="38405" bIns="19202">
            <a:spAutoFit/>
          </a:bodyPr>
          <a:lstStyle/>
          <a:p>
            <a:pPr marL="469925" marR="21069" indent="-312039" algn="just">
              <a:spcBef>
                <a:spcPts val="6"/>
              </a:spcBef>
              <a:spcAft>
                <a:spcPts val="0"/>
              </a:spcAft>
              <a:buAutoNum type="arabicPeriod"/>
            </a:pPr>
            <a:r>
              <a:rPr lang="en-US" sz="1600" i="1" spc="-2" dirty="0">
                <a:solidFill>
                  <a:srgbClr val="EE795B"/>
                </a:solidFill>
                <a:latin typeface="Arial" panose="020B0604020202020204" pitchFamily="34" charset="0"/>
                <a:ea typeface="Arial" panose="020B0604020202020204" pitchFamily="34" charset="0"/>
              </a:rPr>
              <a:t>M</a:t>
            </a:r>
            <a:r>
              <a:rPr lang="en-US" sz="1600" i="1" spc="2" dirty="0">
                <a:solidFill>
                  <a:srgbClr val="EE795B"/>
                </a:solidFill>
                <a:latin typeface="Arial" panose="020B0604020202020204" pitchFamily="34" charset="0"/>
                <a:ea typeface="Arial" panose="020B0604020202020204" pitchFamily="34" charset="0"/>
              </a:rPr>
              <a:t>ed</a:t>
            </a:r>
            <a:r>
              <a:rPr lang="en-US" sz="1600" i="1" dirty="0" smtClean="0">
                <a:solidFill>
                  <a:srgbClr val="EE795B"/>
                </a:solidFill>
                <a:latin typeface="Arial" panose="020B0604020202020204" pitchFamily="34" charset="0"/>
                <a:ea typeface="Arial" panose="020B0604020202020204" pitchFamily="34" charset="0"/>
              </a:rPr>
              <a:t>ia</a:t>
            </a:r>
            <a:r>
              <a:rPr lang="en-US" sz="1600" i="1" spc="67" dirty="0">
                <a:solidFill>
                  <a:srgbClr val="EE795B"/>
                </a:solidFill>
                <a:latin typeface="Arial" panose="020B0604020202020204" pitchFamily="34" charset="0"/>
                <a:ea typeface="Arial" panose="020B0604020202020204" pitchFamily="34" charset="0"/>
              </a:rPr>
              <a:t> </a:t>
            </a:r>
            <a:r>
              <a:rPr lang="en-US" sz="1600" i="1" spc="2" dirty="0">
                <a:solidFill>
                  <a:srgbClr val="EE795B"/>
                </a:solidFill>
                <a:latin typeface="Arial" panose="020B0604020202020204" pitchFamily="34" charset="0"/>
                <a:ea typeface="Arial" panose="020B0604020202020204" pitchFamily="34" charset="0"/>
              </a:rPr>
              <a:t>s</a:t>
            </a:r>
            <a:r>
              <a:rPr lang="en-US" sz="1600" i="1" spc="-4" dirty="0">
                <a:solidFill>
                  <a:srgbClr val="EE795B"/>
                </a:solidFill>
                <a:latin typeface="Arial" panose="020B0604020202020204" pitchFamily="34" charset="0"/>
                <a:ea typeface="Arial" panose="020B0604020202020204" pitchFamily="34" charset="0"/>
              </a:rPr>
              <a:t>c</a:t>
            </a:r>
            <a:r>
              <a:rPr lang="en-US" sz="1600" i="1" spc="2" dirty="0">
                <a:solidFill>
                  <a:srgbClr val="EE795B"/>
                </a:solidFill>
                <a:latin typeface="Arial" panose="020B0604020202020204" pitchFamily="34" charset="0"/>
                <a:ea typeface="Arial" panose="020B0604020202020204" pitchFamily="34" charset="0"/>
              </a:rPr>
              <a:t>ann</a:t>
            </a:r>
            <a:r>
              <a:rPr lang="en-US" sz="1600" i="1" spc="-6" dirty="0">
                <a:solidFill>
                  <a:srgbClr val="EE795B"/>
                </a:solidFill>
                <a:latin typeface="Arial" panose="020B0604020202020204" pitchFamily="34" charset="0"/>
                <a:ea typeface="Arial" panose="020B0604020202020204" pitchFamily="34" charset="0"/>
              </a:rPr>
              <a:t>i</a:t>
            </a:r>
            <a:r>
              <a:rPr lang="en-US" sz="1600" i="1" spc="2" dirty="0">
                <a:solidFill>
                  <a:srgbClr val="EE795B"/>
                </a:solidFill>
                <a:latin typeface="Arial" panose="020B0604020202020204" pitchFamily="34" charset="0"/>
                <a:ea typeface="Arial" panose="020B0604020202020204" pitchFamily="34" charset="0"/>
              </a:rPr>
              <a:t>n</a:t>
            </a:r>
            <a:r>
              <a:rPr lang="en-US" sz="1600" i="1" spc="6" dirty="0">
                <a:solidFill>
                  <a:srgbClr val="EE795B"/>
                </a:solidFill>
                <a:latin typeface="Arial" panose="020B0604020202020204" pitchFamily="34" charset="0"/>
                <a:ea typeface="Arial" panose="020B0604020202020204" pitchFamily="34" charset="0"/>
              </a:rPr>
              <a:t>g</a:t>
            </a:r>
            <a:r>
              <a:rPr lang="en-US" sz="1600" dirty="0">
                <a:latin typeface="Arial" panose="020B0604020202020204" pitchFamily="34" charset="0"/>
                <a:ea typeface="Arial" panose="020B0604020202020204" pitchFamily="34" charset="0"/>
              </a:rPr>
              <a:t>,</a:t>
            </a:r>
            <a:r>
              <a:rPr lang="en-US" sz="1600" spc="63"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y</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itu</a:t>
            </a:r>
            <a:r>
              <a:rPr lang="en-US" sz="1600" spc="65"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ne</a:t>
            </a:r>
            <a:r>
              <a:rPr lang="en-US" sz="1600" dirty="0" err="1">
                <a:latin typeface="Arial" panose="020B0604020202020204" pitchFamily="34" charset="0"/>
                <a:ea typeface="Arial" panose="020B0604020202020204" pitchFamily="34" charset="0"/>
              </a:rPr>
              <a:t>lu</a:t>
            </a:r>
            <a:r>
              <a:rPr lang="en-US" sz="1600" spc="-4"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a:t>
            </a:r>
            <a:r>
              <a:rPr lang="en-US" sz="1600" dirty="0" err="1">
                <a:latin typeface="Arial" panose="020B0604020202020204" pitchFamily="34" charset="0"/>
                <a:ea typeface="Arial" panose="020B0604020202020204" pitchFamily="34" charset="0"/>
              </a:rPr>
              <a:t>ran</a:t>
            </a:r>
            <a:r>
              <a:rPr lang="en-US" sz="1600" spc="63"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a:t>
            </a:r>
            <a:r>
              <a:rPr lang="en-US" sz="1600" spc="2" dirty="0" err="1">
                <a:latin typeface="Arial" panose="020B0604020202020204" pitchFamily="34" charset="0"/>
                <a:ea typeface="Arial" panose="020B0604020202020204" pitchFamily="34" charset="0"/>
              </a:rPr>
              <a:t>m</a:t>
            </a:r>
            <a:r>
              <a:rPr lang="en-US" sz="1600" spc="-2" dirty="0" err="1">
                <a:latin typeface="Arial" panose="020B0604020202020204" pitchFamily="34" charset="0"/>
                <a:ea typeface="Arial" panose="020B0604020202020204" pitchFamily="34" charset="0"/>
              </a:rPr>
              <a:t>b</a:t>
            </a:r>
            <a:r>
              <a:rPr lang="en-US" sz="1600" spc="2" dirty="0" err="1">
                <a:latin typeface="Arial" panose="020B0604020202020204" pitchFamily="34" charset="0"/>
                <a:ea typeface="Arial" panose="020B0604020202020204" pitchFamily="34" charset="0"/>
              </a:rPr>
              <a:t>er</a:t>
            </a:r>
            <a:r>
              <a:rPr lang="en-US" sz="1600" spc="-2" dirty="0" err="1">
                <a:latin typeface="Arial" panose="020B0604020202020204" pitchFamily="34" charset="0"/>
                <a:ea typeface="Arial" panose="020B0604020202020204" pitchFamily="34" charset="0"/>
              </a:rPr>
              <a:t>-</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um</a:t>
            </a:r>
            <a:r>
              <a:rPr lang="en-US" sz="1600" spc="-2" dirty="0" err="1">
                <a:latin typeface="Arial" panose="020B0604020202020204" pitchFamily="34" charset="0"/>
                <a:ea typeface="Arial" panose="020B0604020202020204" pitchFamily="34" charset="0"/>
              </a:rPr>
              <a:t>b</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r</a:t>
            </a:r>
            <a:r>
              <a:rPr lang="en-US" sz="1600" spc="65"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a:t>
            </a:r>
            <a:r>
              <a:rPr lang="en-US" sz="1600" spc="-4" dirty="0" err="1">
                <a:latin typeface="Arial" panose="020B0604020202020204" pitchFamily="34" charset="0"/>
                <a:ea typeface="Arial" panose="020B0604020202020204" pitchFamily="34" charset="0"/>
              </a:rPr>
              <a:t>n</a:t>
            </a:r>
            <a:r>
              <a:rPr lang="en-US" sz="1600" dirty="0" err="1">
                <a:latin typeface="Arial" panose="020B0604020202020204" pitchFamily="34" charset="0"/>
                <a:ea typeface="Arial" panose="020B0604020202020204" pitchFamily="34" charset="0"/>
              </a:rPr>
              <a:t>f</a:t>
            </a:r>
            <a:r>
              <a:rPr lang="en-US" sz="1600" spc="2" dirty="0" err="1">
                <a:latin typeface="Arial" panose="020B0604020202020204" pitchFamily="34" charset="0"/>
                <a:ea typeface="Arial" panose="020B0604020202020204" pitchFamily="34" charset="0"/>
              </a:rPr>
              <a:t>o</a:t>
            </a:r>
            <a:r>
              <a:rPr lang="en-US" sz="1600" dirty="0" err="1">
                <a:latin typeface="Arial" panose="020B0604020202020204" pitchFamily="34" charset="0"/>
                <a:ea typeface="Arial" panose="020B0604020202020204" pitchFamily="34" charset="0"/>
              </a:rPr>
              <a:t>r</a:t>
            </a:r>
            <a:r>
              <a:rPr lang="en-US" sz="1600" spc="-2" dirty="0" err="1">
                <a:latin typeface="Arial" panose="020B0604020202020204" pitchFamily="34" charset="0"/>
                <a:ea typeface="Arial" panose="020B0604020202020204" pitchFamily="34" charset="0"/>
              </a:rPr>
              <a:t>m</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si</a:t>
            </a:r>
            <a:r>
              <a:rPr lang="en-US" sz="1600" spc="65"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isu</a:t>
            </a:r>
            <a:r>
              <a:rPr lang="en-US" sz="1600" spc="57"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a:t>
            </a:r>
            <a:r>
              <a:rPr lang="en-US" sz="1600" dirty="0" err="1">
                <a:latin typeface="Arial" panose="020B0604020202020204" pitchFamily="34" charset="0"/>
                <a:ea typeface="Arial" panose="020B0604020202020204" pitchFamily="34" charset="0"/>
              </a:rPr>
              <a:t>ri</a:t>
            </a:r>
            <a:r>
              <a:rPr lang="en-US" sz="1600" spc="59" dirty="0">
                <a:latin typeface="Arial" panose="020B0604020202020204" pitchFamily="34" charset="0"/>
                <a:ea typeface="Arial" panose="020B0604020202020204" pitchFamily="34" charset="0"/>
              </a:rPr>
              <a:t> </a:t>
            </a:r>
            <a:r>
              <a:rPr lang="en-US" sz="1600" spc="2" dirty="0">
                <a:latin typeface="Arial" panose="020B0604020202020204" pitchFamily="34" charset="0"/>
                <a:ea typeface="Arial" panose="020B0604020202020204" pitchFamily="34" charset="0"/>
              </a:rPr>
              <a:t>med</a:t>
            </a:r>
            <a:r>
              <a:rPr lang="en-US" sz="1600" spc="-6" dirty="0">
                <a:latin typeface="Arial" panose="020B0604020202020204" pitchFamily="34" charset="0"/>
                <a:ea typeface="Arial" panose="020B0604020202020204" pitchFamily="34" charset="0"/>
              </a:rPr>
              <a:t>i</a:t>
            </a:r>
            <a:r>
              <a:rPr lang="en-US" sz="1600" dirty="0">
                <a:latin typeface="Arial" panose="020B0604020202020204" pitchFamily="34" charset="0"/>
                <a:ea typeface="Arial" panose="020B0604020202020204" pitchFamily="34" charset="0"/>
              </a:rPr>
              <a:t>a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epe</a:t>
            </a:r>
            <a:r>
              <a:rPr lang="en-US" sz="1600" dirty="0" err="1">
                <a:latin typeface="Arial" panose="020B0604020202020204" pitchFamily="34" charset="0"/>
                <a:ea typeface="Arial" panose="020B0604020202020204" pitchFamily="34" charset="0"/>
              </a:rPr>
              <a:t>rti</a:t>
            </a:r>
            <a:r>
              <a:rPr lang="en-US" sz="1600" spc="-15"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a:t>
            </a:r>
            <a:r>
              <a:rPr lang="en-US" sz="1600" dirty="0" err="1">
                <a:latin typeface="Arial" panose="020B0604020202020204" pitchFamily="34" charset="0"/>
                <a:ea typeface="Arial" panose="020B0604020202020204" pitchFamily="34" charset="0"/>
              </a:rPr>
              <a:t>rat</a:t>
            </a:r>
            <a:r>
              <a:rPr lang="en-US" sz="1600" spc="-17"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k</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ba</a:t>
            </a:r>
            <a:r>
              <a:rPr lang="en-US" sz="1600" dirty="0" err="1">
                <a:latin typeface="Arial" panose="020B0604020202020204" pitchFamily="34" charset="0"/>
                <a:ea typeface="Arial" panose="020B0604020202020204" pitchFamily="34" charset="0"/>
              </a:rPr>
              <a:t>r</a:t>
            </a:r>
            <a:r>
              <a:rPr lang="en-US" sz="1600" dirty="0">
                <a:latin typeface="Arial" panose="020B0604020202020204" pitchFamily="34" charset="0"/>
                <a:ea typeface="Arial" panose="020B0604020202020204" pitchFamily="34" charset="0"/>
              </a:rPr>
              <a:t>,</a:t>
            </a:r>
            <a:r>
              <a:rPr lang="en-US" sz="1600" spc="-19"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ma</a:t>
            </a:r>
            <a:r>
              <a:rPr lang="en-US" sz="1600" dirty="0" err="1">
                <a:latin typeface="Arial" panose="020B0604020202020204" pitchFamily="34" charset="0"/>
                <a:ea typeface="Arial" panose="020B0604020202020204" pitchFamily="34" charset="0"/>
              </a:rPr>
              <a:t>jal</a:t>
            </a:r>
            <a:r>
              <a:rPr lang="en-US" sz="1600" spc="2" dirty="0" err="1">
                <a:latin typeface="Arial" panose="020B0604020202020204" pitchFamily="34" charset="0"/>
                <a:ea typeface="Arial" panose="020B0604020202020204" pitchFamily="34" charset="0"/>
              </a:rPr>
              <a:t>ah</a:t>
            </a:r>
            <a:r>
              <a:rPr lang="en-US" sz="1600" dirty="0">
                <a:latin typeface="Arial" panose="020B0604020202020204" pitchFamily="34" charset="0"/>
                <a:ea typeface="Arial" panose="020B0604020202020204" pitchFamily="34" charset="0"/>
              </a:rPr>
              <a:t>,</a:t>
            </a:r>
            <a:r>
              <a:rPr lang="en-US" sz="1600" spc="-17"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u</a:t>
            </a:r>
            <a:r>
              <a:rPr lang="en-US" sz="1600" spc="2" dirty="0" err="1">
                <a:latin typeface="Arial" panose="020B0604020202020204" pitchFamily="34" charset="0"/>
                <a:ea typeface="Arial" panose="020B0604020202020204" pitchFamily="34" charset="0"/>
              </a:rPr>
              <a:t>b</a:t>
            </a:r>
            <a:r>
              <a:rPr lang="en-US" sz="1600" dirty="0" err="1">
                <a:latin typeface="Arial" panose="020B0604020202020204" pitchFamily="34" charset="0"/>
                <a:ea typeface="Arial" panose="020B0604020202020204" pitchFamily="34" charset="0"/>
              </a:rPr>
              <a:t>l</a:t>
            </a:r>
            <a:r>
              <a:rPr lang="en-US" sz="1600" spc="-2" dirty="0" err="1">
                <a:latin typeface="Arial" panose="020B0604020202020204" pitchFamily="34" charset="0"/>
                <a:ea typeface="Arial" panose="020B0604020202020204" pitchFamily="34" charset="0"/>
              </a:rPr>
              <a:t>i</a:t>
            </a:r>
            <a:r>
              <a:rPr lang="en-US" sz="1600" dirty="0" err="1">
                <a:latin typeface="Arial" panose="020B0604020202020204" pitchFamily="34" charset="0"/>
                <a:ea typeface="Arial" panose="020B0604020202020204" pitchFamily="34" charset="0"/>
              </a:rPr>
              <a:t>k</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si</a:t>
            </a:r>
            <a:r>
              <a:rPr lang="en-US" sz="1600" dirty="0">
                <a:latin typeface="Arial" panose="020B0604020202020204" pitchFamily="34" charset="0"/>
                <a:ea typeface="Arial" panose="020B0604020202020204" pitchFamily="34" charset="0"/>
              </a:rPr>
              <a:t>,</a:t>
            </a:r>
            <a:r>
              <a:rPr lang="en-US" sz="1600" spc="-13"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ju</a:t>
            </a:r>
            <a:r>
              <a:rPr lang="en-US" sz="1600" spc="-6" dirty="0" err="1">
                <a:latin typeface="Arial" panose="020B0604020202020204" pitchFamily="34" charset="0"/>
                <a:ea typeface="Arial" panose="020B0604020202020204" pitchFamily="34" charset="0"/>
              </a:rPr>
              <a:t>r</a:t>
            </a:r>
            <a:r>
              <a:rPr lang="en-US" sz="1600" spc="2" dirty="0" err="1">
                <a:latin typeface="Arial" panose="020B0604020202020204" pitchFamily="34" charset="0"/>
                <a:ea typeface="Arial" panose="020B0604020202020204" pitchFamily="34" charset="0"/>
              </a:rPr>
              <a:t>na</a:t>
            </a:r>
            <a:r>
              <a:rPr lang="en-US" sz="1600" dirty="0" err="1">
                <a:latin typeface="Arial" panose="020B0604020202020204" pitchFamily="34" charset="0"/>
                <a:ea typeface="Arial" panose="020B0604020202020204" pitchFamily="34" charset="0"/>
              </a:rPr>
              <a:t>l</a:t>
            </a:r>
            <a:r>
              <a:rPr lang="en-US" sz="1600" spc="-19"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dirty="0" err="1">
                <a:latin typeface="Arial" panose="020B0604020202020204" pitchFamily="34" charset="0"/>
                <a:ea typeface="Arial" panose="020B0604020202020204" pitchFamily="34" charset="0"/>
              </a:rPr>
              <a:t>r</a:t>
            </a:r>
            <a:r>
              <a:rPr lang="en-US" sz="1600" spc="-4" dirty="0" err="1">
                <a:latin typeface="Arial" panose="020B0604020202020204" pitchFamily="34" charset="0"/>
                <a:ea typeface="Arial" panose="020B0604020202020204" pitchFamily="34" charset="0"/>
              </a:rPr>
              <a:t>o</a:t>
            </a:r>
            <a:r>
              <a:rPr lang="en-US" sz="1600" spc="6" dirty="0" err="1">
                <a:latin typeface="Arial" panose="020B0604020202020204" pitchFamily="34" charset="0"/>
                <a:ea typeface="Arial" panose="020B0604020202020204" pitchFamily="34" charset="0"/>
              </a:rPr>
              <a:t>f</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si</a:t>
            </a:r>
            <a:r>
              <a:rPr lang="en-US" sz="1600" spc="-4" dirty="0" err="1">
                <a:latin typeface="Arial" panose="020B0604020202020204" pitchFamily="34" charset="0"/>
                <a:ea typeface="Arial" panose="020B0604020202020204" pitchFamily="34" charset="0"/>
              </a:rPr>
              <a:t>o</a:t>
            </a:r>
            <a:r>
              <a:rPr lang="en-US" sz="1600" spc="2" dirty="0" err="1">
                <a:latin typeface="Arial" panose="020B0604020202020204" pitchFamily="34" charset="0"/>
                <a:ea typeface="Arial" panose="020B0604020202020204" pitchFamily="34" charset="0"/>
              </a:rPr>
              <a:t>na</a:t>
            </a:r>
            <a:r>
              <a:rPr lang="en-US" sz="1600" dirty="0" err="1">
                <a:latin typeface="Arial" panose="020B0604020202020204" pitchFamily="34" charset="0"/>
                <a:ea typeface="Arial" panose="020B0604020202020204" pitchFamily="34" charset="0"/>
              </a:rPr>
              <a:t>l</a:t>
            </a:r>
            <a:r>
              <a:rPr lang="en-US" sz="1600" spc="-19"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17" dirty="0">
                <a:latin typeface="Arial" panose="020B0604020202020204" pitchFamily="34" charset="0"/>
                <a:ea typeface="Arial" panose="020B0604020202020204" pitchFamily="34" charset="0"/>
              </a:rPr>
              <a:t> </a:t>
            </a:r>
            <a:r>
              <a:rPr lang="en-US" sz="1600" spc="2" dirty="0">
                <a:latin typeface="Arial" panose="020B0604020202020204" pitchFamily="34" charset="0"/>
                <a:ea typeface="Arial" panose="020B0604020202020204" pitchFamily="34" charset="0"/>
              </a:rPr>
              <a:t>m</a:t>
            </a:r>
            <a:r>
              <a:rPr lang="en-US" sz="1600" spc="-2" dirty="0">
                <a:latin typeface="Arial" panose="020B0604020202020204" pitchFamily="34" charset="0"/>
                <a:ea typeface="Arial" panose="020B0604020202020204" pitchFamily="34" charset="0"/>
              </a:rPr>
              <a:t>e</a:t>
            </a:r>
            <a:r>
              <a:rPr lang="en-US" sz="1600" spc="2" dirty="0">
                <a:latin typeface="Arial" panose="020B0604020202020204" pitchFamily="34" charset="0"/>
                <a:ea typeface="Arial" panose="020B0604020202020204" pitchFamily="34" charset="0"/>
              </a:rPr>
              <a:t>d</a:t>
            </a:r>
            <a:r>
              <a:rPr lang="en-US" sz="1600" dirty="0">
                <a:latin typeface="Arial" panose="020B0604020202020204" pitchFamily="34" charset="0"/>
                <a:ea typeface="Arial" panose="020B0604020202020204" pitchFamily="34" charset="0"/>
              </a:rPr>
              <a:t>ia</a:t>
            </a:r>
            <a:r>
              <a:rPr lang="en-US" sz="1600" spc="-17"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lai</a:t>
            </a:r>
            <a:r>
              <a:rPr lang="en-US" sz="1600" spc="2" dirty="0" err="1">
                <a:latin typeface="Arial" panose="020B0604020202020204" pitchFamily="34" charset="0"/>
                <a:ea typeface="Arial" panose="020B0604020202020204" pitchFamily="34" charset="0"/>
              </a:rPr>
              <a:t>nn</a:t>
            </a:r>
            <a:r>
              <a:rPr lang="en-US" sz="1600" spc="-4" dirty="0" err="1">
                <a:latin typeface="Arial" panose="020B0604020202020204" pitchFamily="34" charset="0"/>
                <a:ea typeface="Arial" panose="020B0604020202020204" pitchFamily="34" charset="0"/>
              </a:rPr>
              <a:t>y</a:t>
            </a:r>
            <a:r>
              <a:rPr lang="en-US" sz="1600" dirty="0" err="1">
                <a:latin typeface="Arial" panose="020B0604020202020204" pitchFamily="34" charset="0"/>
                <a:ea typeface="Arial" panose="020B0604020202020204" pitchFamily="34" charset="0"/>
              </a:rPr>
              <a:t>a</a:t>
            </a:r>
            <a:r>
              <a:rPr lang="en-US" sz="1600" spc="-13" dirty="0">
                <a:latin typeface="Arial" panose="020B0604020202020204" pitchFamily="34" charset="0"/>
                <a:ea typeface="Arial" panose="020B0604020202020204" pitchFamily="34" charset="0"/>
              </a:rPr>
              <a:t> </a:t>
            </a:r>
            <a:r>
              <a:rPr lang="en-US" sz="1600" spc="-4" dirty="0">
                <a:latin typeface="Arial" panose="020B0604020202020204" pitchFamily="34" charset="0"/>
                <a:ea typeface="Arial" panose="020B0604020202020204" pitchFamily="34" charset="0"/>
              </a:rPr>
              <a:t>y</a:t>
            </a:r>
            <a:r>
              <a:rPr lang="en-US" sz="1600" spc="2" dirty="0">
                <a:latin typeface="Arial" panose="020B0604020202020204" pitchFamily="34" charset="0"/>
                <a:ea typeface="Arial" panose="020B0604020202020204" pitchFamily="34" charset="0"/>
              </a:rPr>
              <a:t>an</a:t>
            </a:r>
            <a:r>
              <a:rPr lang="en-US" sz="1600" dirty="0">
                <a:latin typeface="Arial" panose="020B0604020202020204" pitchFamily="34" charset="0"/>
                <a:ea typeface="Arial" panose="020B0604020202020204" pitchFamily="34" charset="0"/>
              </a:rPr>
              <a:t>g </a:t>
            </a:r>
            <a:r>
              <a:rPr lang="en-US" sz="1600" spc="2" dirty="0" err="1">
                <a:latin typeface="Arial" panose="020B0604020202020204" pitchFamily="34" charset="0"/>
                <a:ea typeface="Arial" panose="020B0604020202020204" pitchFamily="34" charset="0"/>
              </a:rPr>
              <a:t>da</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t</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dirty="0" err="1">
                <a:latin typeface="Arial" panose="020B0604020202020204" pitchFamily="34" charset="0"/>
                <a:ea typeface="Arial" panose="020B0604020202020204" pitchFamily="34" charset="0"/>
              </a:rPr>
              <a:t>iak</a:t>
            </a:r>
            <a:r>
              <a:rPr lang="en-US" sz="1600" spc="-4"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s</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ub</a:t>
            </a:r>
            <a:r>
              <a:rPr lang="en-US" sz="1600" dirty="0" err="1">
                <a:latin typeface="Arial" panose="020B0604020202020204" pitchFamily="34" charset="0"/>
                <a:ea typeface="Arial" panose="020B0604020202020204" pitchFamily="34" charset="0"/>
              </a:rPr>
              <a:t>l</a:t>
            </a:r>
            <a:r>
              <a:rPr lang="en-US" sz="1600" spc="-2" dirty="0" err="1">
                <a:latin typeface="Arial" panose="020B0604020202020204" pitchFamily="34" charset="0"/>
                <a:ea typeface="Arial" panose="020B0604020202020204" pitchFamily="34" charset="0"/>
              </a:rPr>
              <a:t>i</a:t>
            </a:r>
            <a:r>
              <a:rPr lang="en-US" sz="1600" dirty="0" err="1">
                <a:latin typeface="Arial" panose="020B0604020202020204" pitchFamily="34" charset="0"/>
                <a:ea typeface="Arial" panose="020B0604020202020204" pitchFamily="34" charset="0"/>
              </a:rPr>
              <a:t>k</a:t>
            </a:r>
            <a:r>
              <a:rPr lang="en-US" sz="1600"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c</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ra</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l</a:t>
            </a:r>
            <a:r>
              <a:rPr lang="en-US" sz="1600" spc="-2" dirty="0" err="1">
                <a:latin typeface="Arial" panose="020B0604020202020204" pitchFamily="34" charset="0"/>
                <a:ea typeface="Arial" panose="020B0604020202020204" pitchFamily="34" charset="0"/>
              </a:rPr>
              <a:t>u</a:t>
            </a:r>
            <a:r>
              <a:rPr lang="en-US" sz="1600" spc="2" dirty="0" err="1">
                <a:latin typeface="Arial" panose="020B0604020202020204" pitchFamily="34" charset="0"/>
                <a:ea typeface="Arial" panose="020B0604020202020204" pitchFamily="34" charset="0"/>
              </a:rPr>
              <a:t>a</a:t>
            </a:r>
            <a:r>
              <a:rPr lang="en-US" sz="1600" spc="8" dirty="0" err="1">
                <a:latin typeface="Arial" panose="020B0604020202020204" pitchFamily="34" charset="0"/>
                <a:ea typeface="Arial" panose="020B0604020202020204" pitchFamily="34" charset="0"/>
              </a:rPr>
              <a:t>s</a:t>
            </a:r>
            <a:r>
              <a:rPr lang="en-US" sz="1600" dirty="0" smtClean="0">
                <a:latin typeface="Arial" panose="020B0604020202020204" pitchFamily="34" charset="0"/>
                <a:ea typeface="Arial" panose="020B0604020202020204" pitchFamily="34" charset="0"/>
              </a:rPr>
              <a:t>.</a:t>
            </a:r>
          </a:p>
          <a:p>
            <a:pPr marL="349910" marR="21069" indent="-192024" algn="just">
              <a:spcBef>
                <a:spcPts val="6"/>
              </a:spcBef>
              <a:spcAft>
                <a:spcPts val="0"/>
              </a:spcAft>
              <a:buAutoNum type="arabicPeriod"/>
            </a:pPr>
            <a:endParaRPr lang="en-AU" sz="1600" dirty="0">
              <a:latin typeface="Times New Roman" panose="02020603050405020304" pitchFamily="18" charset="0"/>
              <a:ea typeface="Times New Roman" panose="02020603050405020304" pitchFamily="18" charset="0"/>
            </a:endParaRPr>
          </a:p>
          <a:p>
            <a:pPr marL="469925" indent="-312039">
              <a:spcAft>
                <a:spcPts val="0"/>
              </a:spcAft>
              <a:buAutoNum type="arabicPeriod" startAt="2"/>
            </a:pPr>
            <a:r>
              <a:rPr lang="en-US" sz="1600" i="1" dirty="0" smtClean="0">
                <a:solidFill>
                  <a:srgbClr val="EE795B"/>
                </a:solidFill>
                <a:latin typeface="Arial" panose="020B0604020202020204" pitchFamily="34" charset="0"/>
                <a:ea typeface="Arial" panose="020B0604020202020204" pitchFamily="34" charset="0"/>
              </a:rPr>
              <a:t>Existing</a:t>
            </a:r>
            <a:r>
              <a:rPr lang="en-US" sz="1600" i="1" spc="34" dirty="0" smtClean="0">
                <a:solidFill>
                  <a:srgbClr val="EE795B"/>
                </a:solidFill>
                <a:latin typeface="Arial" panose="020B0604020202020204" pitchFamily="34" charset="0"/>
                <a:ea typeface="Arial" panose="020B0604020202020204" pitchFamily="34" charset="0"/>
              </a:rPr>
              <a:t> </a:t>
            </a:r>
            <a:r>
              <a:rPr lang="en-US" sz="1600" i="1" spc="-2" dirty="0">
                <a:solidFill>
                  <a:srgbClr val="EE795B"/>
                </a:solidFill>
                <a:latin typeface="Arial" panose="020B0604020202020204" pitchFamily="34" charset="0"/>
                <a:ea typeface="Arial" panose="020B0604020202020204" pitchFamily="34" charset="0"/>
              </a:rPr>
              <a:t>d</a:t>
            </a:r>
            <a:r>
              <a:rPr lang="en-US" sz="1600" i="1" spc="2" dirty="0">
                <a:solidFill>
                  <a:srgbClr val="EE795B"/>
                </a:solidFill>
                <a:latin typeface="Arial" panose="020B0604020202020204" pitchFamily="34" charset="0"/>
                <a:ea typeface="Arial" panose="020B0604020202020204" pitchFamily="34" charset="0"/>
              </a:rPr>
              <a:t>a</a:t>
            </a:r>
            <a:r>
              <a:rPr lang="en-US" sz="1600" i="1" dirty="0">
                <a:solidFill>
                  <a:srgbClr val="EE795B"/>
                </a:solidFill>
                <a:latin typeface="Arial" panose="020B0604020202020204" pitchFamily="34" charset="0"/>
                <a:ea typeface="Arial" panose="020B0604020202020204" pitchFamily="34" charset="0"/>
              </a:rPr>
              <a:t>t</a:t>
            </a:r>
            <a:r>
              <a:rPr lang="en-US" sz="1600" i="1" spc="2" dirty="0">
                <a:solidFill>
                  <a:srgbClr val="EE795B"/>
                </a:solidFill>
                <a:latin typeface="Arial" panose="020B0604020202020204" pitchFamily="34" charset="0"/>
                <a:ea typeface="Arial" panose="020B0604020202020204" pitchFamily="34" charset="0"/>
              </a:rPr>
              <a:t>a</a:t>
            </a:r>
            <a:r>
              <a:rPr lang="en-US" sz="1600" dirty="0">
                <a:latin typeface="Arial" panose="020B0604020202020204" pitchFamily="34" charset="0"/>
                <a:ea typeface="Arial" panose="020B0604020202020204" pitchFamily="34" charset="0"/>
              </a:rPr>
              <a:t>,</a:t>
            </a:r>
            <a:r>
              <a:rPr lang="en-US" sz="1600" spc="32"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y</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itu</a:t>
            </a:r>
            <a:r>
              <a:rPr lang="en-US" sz="1600" spc="3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de</a:t>
            </a:r>
            <a:r>
              <a:rPr lang="en-US" sz="1600" spc="2" dirty="0" err="1">
                <a:latin typeface="Arial" panose="020B0604020202020204" pitchFamily="34" charset="0"/>
                <a:ea typeface="Arial" panose="020B0604020202020204" pitchFamily="34" charset="0"/>
              </a:rPr>
              <a:t>n</a:t>
            </a:r>
            <a:r>
              <a:rPr lang="en-US" sz="1600" spc="-2" dirty="0" err="1">
                <a:latin typeface="Arial" panose="020B0604020202020204" pitchFamily="34" charset="0"/>
                <a:ea typeface="Arial" panose="020B0604020202020204" pitchFamily="34" charset="0"/>
              </a:rPr>
              <a:t>g</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34" dirty="0">
                <a:latin typeface="Arial" panose="020B0604020202020204" pitchFamily="34" charset="0"/>
                <a:ea typeface="Arial" panose="020B0604020202020204" pitchFamily="34" charset="0"/>
              </a:rPr>
              <a:t> </a:t>
            </a:r>
            <a:r>
              <a:rPr lang="en-US" sz="1600" spc="-2" dirty="0" err="1" smtClean="0">
                <a:latin typeface="Arial" panose="020B0604020202020204" pitchFamily="34" charset="0"/>
                <a:ea typeface="Arial" panose="020B0604020202020204" pitchFamily="34" charset="0"/>
              </a:rPr>
              <a:t>m</a:t>
            </a:r>
            <a:r>
              <a:rPr lang="en-US" sz="1600" spc="2" dirty="0" err="1" smtClean="0">
                <a:latin typeface="Arial" panose="020B0604020202020204" pitchFamily="34" charset="0"/>
                <a:ea typeface="Arial" panose="020B0604020202020204" pitchFamily="34" charset="0"/>
              </a:rPr>
              <a:t>e</a:t>
            </a:r>
            <a:r>
              <a:rPr lang="en-US" sz="1600" spc="-2" dirty="0" err="1" smtClean="0">
                <a:latin typeface="Arial" panose="020B0604020202020204" pitchFamily="34" charset="0"/>
                <a:ea typeface="Arial" panose="020B0604020202020204" pitchFamily="34" charset="0"/>
              </a:rPr>
              <a:t>n</a:t>
            </a:r>
            <a:r>
              <a:rPr lang="en-US" sz="1600" spc="2" dirty="0" err="1" smtClean="0">
                <a:latin typeface="Arial" panose="020B0604020202020204" pitchFamily="34" charset="0"/>
                <a:ea typeface="Arial" panose="020B0604020202020204" pitchFamily="34" charset="0"/>
              </a:rPr>
              <a:t>e</a:t>
            </a:r>
            <a:r>
              <a:rPr lang="en-US" sz="1600" dirty="0" err="1" smtClean="0">
                <a:latin typeface="Arial" panose="020B0604020202020204" pitchFamily="34" charset="0"/>
                <a:ea typeface="Arial" panose="020B0604020202020204" pitchFamily="34" charset="0"/>
              </a:rPr>
              <a:t>lus</a:t>
            </a:r>
            <a:r>
              <a:rPr lang="en-US" sz="1600" spc="2" dirty="0" err="1" smtClean="0">
                <a:latin typeface="Arial" panose="020B0604020202020204" pitchFamily="34" charset="0"/>
                <a:ea typeface="Arial" panose="020B0604020202020204" pitchFamily="34" charset="0"/>
              </a:rPr>
              <a:t>u</a:t>
            </a:r>
            <a:r>
              <a:rPr lang="en-US" sz="1600" dirty="0" err="1" smtClean="0">
                <a:latin typeface="Arial" panose="020B0604020202020204" pitchFamily="34" charset="0"/>
                <a:ea typeface="Arial" panose="020B0604020202020204" pitchFamily="34" charset="0"/>
              </a:rPr>
              <a:t>ri</a:t>
            </a:r>
            <a:r>
              <a:rPr lang="en-US" sz="1600" spc="29"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s</a:t>
            </a:r>
            <a:r>
              <a:rPr lang="en-US" sz="1600" spc="2" dirty="0" err="1" smtClean="0">
                <a:latin typeface="Arial" panose="020B0604020202020204" pitchFamily="34" charset="0"/>
                <a:ea typeface="Arial" panose="020B0604020202020204" pitchFamily="34" charset="0"/>
              </a:rPr>
              <a:t>u</a:t>
            </a:r>
            <a:r>
              <a:rPr lang="en-US" sz="1600" dirty="0" err="1" smtClean="0">
                <a:latin typeface="Arial" panose="020B0604020202020204" pitchFamily="34" charset="0"/>
                <a:ea typeface="Arial" panose="020B0604020202020204" pitchFamily="34" charset="0"/>
              </a:rPr>
              <a:t>r</a:t>
            </a:r>
            <a:r>
              <a:rPr lang="en-US" sz="1600" spc="-6" dirty="0" err="1" smtClean="0">
                <a:latin typeface="Arial" panose="020B0604020202020204" pitchFamily="34" charset="0"/>
                <a:ea typeface="Arial" panose="020B0604020202020204" pitchFamily="34" charset="0"/>
              </a:rPr>
              <a:t>v</a:t>
            </a:r>
            <a:r>
              <a:rPr lang="en-US" sz="1600" spc="2" dirty="0" err="1" smtClean="0">
                <a:latin typeface="Arial" panose="020B0604020202020204" pitchFamily="34" charset="0"/>
                <a:ea typeface="Arial" panose="020B0604020202020204" pitchFamily="34" charset="0"/>
              </a:rPr>
              <a:t>e</a:t>
            </a:r>
            <a:r>
              <a:rPr lang="en-US" sz="1600" dirty="0" err="1" smtClean="0">
                <a:latin typeface="Arial" panose="020B0604020202020204" pitchFamily="34" charset="0"/>
                <a:ea typeface="Arial" panose="020B0604020202020204" pitchFamily="34" charset="0"/>
              </a:rPr>
              <a:t>i</a:t>
            </a:r>
            <a:r>
              <a:rPr lang="en-US" sz="1600" dirty="0" smtClean="0">
                <a:latin typeface="Arial" panose="020B0604020202020204" pitchFamily="34" charset="0"/>
                <a:ea typeface="Arial" panose="020B0604020202020204" pitchFamily="34" charset="0"/>
              </a:rPr>
              <a:t>,</a:t>
            </a:r>
            <a:r>
              <a:rPr lang="en-US" sz="1600" spc="40" dirty="0" smtClean="0">
                <a:latin typeface="Arial" panose="020B0604020202020204" pitchFamily="34" charset="0"/>
                <a:ea typeface="Arial" panose="020B0604020202020204" pitchFamily="34" charset="0"/>
              </a:rPr>
              <a:t> </a:t>
            </a:r>
            <a:r>
              <a:rPr lang="en-US" sz="1600" spc="2" dirty="0" smtClean="0">
                <a:latin typeface="Arial" panose="020B0604020202020204" pitchFamily="34" charset="0"/>
                <a:ea typeface="Arial" panose="020B0604020202020204" pitchFamily="34" charset="0"/>
              </a:rPr>
              <a:t>po</a:t>
            </a:r>
            <a:r>
              <a:rPr lang="en-US" sz="1600" dirty="0" smtClean="0">
                <a:latin typeface="Arial" panose="020B0604020202020204" pitchFamily="34" charset="0"/>
                <a:ea typeface="Arial" panose="020B0604020202020204" pitchFamily="34" charset="0"/>
              </a:rPr>
              <a:t>l</a:t>
            </a:r>
            <a:r>
              <a:rPr lang="en-US" sz="1600" spc="-2" dirty="0" smtClean="0">
                <a:latin typeface="Arial" panose="020B0604020202020204" pitchFamily="34" charset="0"/>
                <a:ea typeface="Arial" panose="020B0604020202020204" pitchFamily="34" charset="0"/>
              </a:rPr>
              <a:t>l</a:t>
            </a:r>
            <a:r>
              <a:rPr lang="en-US" sz="1600" dirty="0" smtClean="0">
                <a:latin typeface="Arial" panose="020B0604020202020204" pitchFamily="34" charset="0"/>
                <a:ea typeface="Arial" panose="020B0604020202020204" pitchFamily="34" charset="0"/>
              </a:rPr>
              <a:t>ing</a:t>
            </a:r>
            <a:r>
              <a:rPr lang="en-US" sz="1600" spc="29" dirty="0" smtClean="0">
                <a:latin typeface="Arial" panose="020B0604020202020204" pitchFamily="34" charset="0"/>
                <a:ea typeface="Arial" panose="020B0604020202020204" pitchFamily="34" charset="0"/>
              </a:rPr>
              <a:t> </a:t>
            </a:r>
            <a:r>
              <a:rPr lang="en-US" sz="1600" spc="2" dirty="0" err="1" smtClean="0">
                <a:latin typeface="Arial" panose="020B0604020202020204" pitchFamily="34" charset="0"/>
                <a:ea typeface="Arial" panose="020B0604020202020204" pitchFamily="34" charset="0"/>
              </a:rPr>
              <a:t>a</a:t>
            </a:r>
            <a:r>
              <a:rPr lang="en-US" sz="1600" spc="-4" dirty="0" err="1" smtClean="0">
                <a:latin typeface="Arial" panose="020B0604020202020204" pitchFamily="34" charset="0"/>
                <a:ea typeface="Arial" panose="020B0604020202020204" pitchFamily="34" charset="0"/>
              </a:rPr>
              <a:t>t</a:t>
            </a:r>
            <a:r>
              <a:rPr lang="en-US" sz="1600" spc="2" dirty="0" err="1" smtClean="0">
                <a:latin typeface="Arial" panose="020B0604020202020204" pitchFamily="34" charset="0"/>
                <a:ea typeface="Arial" panose="020B0604020202020204" pitchFamily="34" charset="0"/>
              </a:rPr>
              <a:t>a</a:t>
            </a:r>
            <a:r>
              <a:rPr lang="en-US" sz="1600" dirty="0" err="1" smtClean="0">
                <a:latin typeface="Arial" panose="020B0604020202020204" pitchFamily="34" charset="0"/>
                <a:ea typeface="Arial" panose="020B0604020202020204" pitchFamily="34" charset="0"/>
              </a:rPr>
              <a:t>u</a:t>
            </a:r>
            <a:r>
              <a:rPr lang="en-US" sz="1600" spc="27" dirty="0" smtClean="0">
                <a:latin typeface="Arial" panose="020B0604020202020204" pitchFamily="34" charset="0"/>
                <a:ea typeface="Arial" panose="020B0604020202020204" pitchFamily="34" charset="0"/>
              </a:rPr>
              <a:t> </a:t>
            </a:r>
            <a:r>
              <a:rPr lang="en-US" sz="1600" spc="2" dirty="0" err="1" smtClean="0">
                <a:latin typeface="Arial" panose="020B0604020202020204" pitchFamily="34" charset="0"/>
                <a:ea typeface="Arial" panose="020B0604020202020204" pitchFamily="34" charset="0"/>
              </a:rPr>
              <a:t>do</a:t>
            </a:r>
            <a:r>
              <a:rPr lang="en-US" sz="1600" dirty="0" err="1" smtClean="0">
                <a:latin typeface="Arial" panose="020B0604020202020204" pitchFamily="34" charset="0"/>
                <a:ea typeface="Arial" panose="020B0604020202020204" pitchFamily="34" charset="0"/>
              </a:rPr>
              <a:t>k</a:t>
            </a:r>
            <a:r>
              <a:rPr lang="en-US" sz="1600" spc="-2" dirty="0" err="1" smtClean="0">
                <a:latin typeface="Arial" panose="020B0604020202020204" pitchFamily="34" charset="0"/>
                <a:ea typeface="Arial" panose="020B0604020202020204" pitchFamily="34" charset="0"/>
              </a:rPr>
              <a:t>um</a:t>
            </a:r>
            <a:r>
              <a:rPr lang="en-US" sz="1600" spc="2" dirty="0" err="1" smtClean="0">
                <a:latin typeface="Arial" panose="020B0604020202020204" pitchFamily="34" charset="0"/>
                <a:ea typeface="Arial" panose="020B0604020202020204" pitchFamily="34" charset="0"/>
              </a:rPr>
              <a:t>e</a:t>
            </a:r>
            <a:r>
              <a:rPr lang="en-US" sz="1600" dirty="0" err="1" smtClean="0">
                <a:latin typeface="Arial" panose="020B0604020202020204" pitchFamily="34" charset="0"/>
                <a:ea typeface="Arial" panose="020B0604020202020204" pitchFamily="34" charset="0"/>
              </a:rPr>
              <a:t>n</a:t>
            </a:r>
            <a:r>
              <a:rPr lang="en-US" sz="1600" spc="34"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re</a:t>
            </a:r>
            <a:r>
              <a:rPr lang="en-US" sz="1600" spc="-4" dirty="0" err="1" smtClean="0">
                <a:latin typeface="Arial" panose="020B0604020202020204" pitchFamily="34" charset="0"/>
                <a:ea typeface="Arial" panose="020B0604020202020204" pitchFamily="34" charset="0"/>
              </a:rPr>
              <a:t>s</a:t>
            </a:r>
            <a:r>
              <a:rPr lang="en-US" sz="1600" spc="2" dirty="0" err="1" smtClean="0">
                <a:latin typeface="Arial" panose="020B0604020202020204" pitchFamily="34" charset="0"/>
                <a:ea typeface="Arial" panose="020B0604020202020204" pitchFamily="34" charset="0"/>
              </a:rPr>
              <a:t>m</a:t>
            </a:r>
            <a:r>
              <a:rPr lang="en-US" sz="1600" dirty="0" err="1" smtClean="0">
                <a:latin typeface="Arial" panose="020B0604020202020204" pitchFamily="34" charset="0"/>
                <a:ea typeface="Arial" panose="020B0604020202020204" pitchFamily="34" charset="0"/>
              </a:rPr>
              <a:t>i</a:t>
            </a:r>
            <a:r>
              <a:rPr lang="en-US" sz="1600" spc="29" dirty="0" smtClean="0">
                <a:latin typeface="Arial" panose="020B0604020202020204" pitchFamily="34" charset="0"/>
                <a:ea typeface="Arial" panose="020B0604020202020204" pitchFamily="34" charset="0"/>
              </a:rPr>
              <a:t> </a:t>
            </a:r>
            <a:r>
              <a:rPr lang="en-US" sz="1600" spc="2" dirty="0" err="1" smtClean="0">
                <a:latin typeface="Arial" panose="020B0604020202020204" pitchFamily="34" charset="0"/>
                <a:ea typeface="Arial" panose="020B0604020202020204" pitchFamily="34" charset="0"/>
              </a:rPr>
              <a:t>da</a:t>
            </a:r>
            <a:r>
              <a:rPr lang="en-US" sz="1600" dirty="0" err="1" smtClean="0">
                <a:latin typeface="Arial" panose="020B0604020202020204" pitchFamily="34" charset="0"/>
                <a:ea typeface="Arial" panose="020B0604020202020204" pitchFamily="34" charset="0"/>
              </a:rPr>
              <a:t>ri</a:t>
            </a:r>
            <a:r>
              <a:rPr lang="en-US" sz="1600"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le</a:t>
            </a:r>
            <a:r>
              <a:rPr lang="en-US" sz="1600" spc="4" dirty="0" err="1" smtClean="0">
                <a:latin typeface="Arial" panose="020B0604020202020204" pitchFamily="34" charset="0"/>
                <a:ea typeface="Arial" panose="020B0604020202020204" pitchFamily="34" charset="0"/>
              </a:rPr>
              <a:t>m</a:t>
            </a:r>
            <a:r>
              <a:rPr lang="en-US" sz="1600" spc="-2" dirty="0" err="1" smtClean="0">
                <a:latin typeface="Arial" panose="020B0604020202020204" pitchFamily="34" charset="0"/>
                <a:ea typeface="Arial" panose="020B0604020202020204" pitchFamily="34" charset="0"/>
              </a:rPr>
              <a:t>b</a:t>
            </a:r>
            <a:r>
              <a:rPr lang="en-US" sz="1600" spc="2" dirty="0" err="1" smtClean="0">
                <a:latin typeface="Arial" panose="020B0604020202020204" pitchFamily="34" charset="0"/>
                <a:ea typeface="Arial" panose="020B0604020202020204" pitchFamily="34" charset="0"/>
              </a:rPr>
              <a:t>a</a:t>
            </a:r>
            <a:r>
              <a:rPr lang="en-US" sz="1600" spc="-2" dirty="0" err="1" smtClean="0">
                <a:latin typeface="Arial" panose="020B0604020202020204" pitchFamily="34" charset="0"/>
                <a:ea typeface="Arial" panose="020B0604020202020204" pitchFamily="34" charset="0"/>
              </a:rPr>
              <a:t>g</a:t>
            </a:r>
            <a:r>
              <a:rPr lang="en-US" sz="1600" dirty="0" err="1" smtClean="0">
                <a:latin typeface="Arial" panose="020B0604020202020204" pitchFamily="34" charset="0"/>
                <a:ea typeface="Arial" panose="020B0604020202020204" pitchFamily="34" charset="0"/>
              </a:rPr>
              <a:t>a</a:t>
            </a:r>
            <a:r>
              <a:rPr lang="en-US" sz="1600" spc="2"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res</a:t>
            </a:r>
            <a:r>
              <a:rPr lang="en-US" sz="1600" spc="2" dirty="0" err="1" smtClean="0">
                <a:latin typeface="Arial" panose="020B0604020202020204" pitchFamily="34" charset="0"/>
                <a:ea typeface="Arial" panose="020B0604020202020204" pitchFamily="34" charset="0"/>
              </a:rPr>
              <a:t>m</a:t>
            </a:r>
            <a:r>
              <a:rPr lang="en-US" sz="1600" dirty="0" err="1" smtClean="0">
                <a:latin typeface="Arial" panose="020B0604020202020204" pitchFamily="34" charset="0"/>
                <a:ea typeface="Arial" panose="020B0604020202020204" pitchFamily="34" charset="0"/>
              </a:rPr>
              <a:t>i</a:t>
            </a:r>
            <a:r>
              <a:rPr lang="en-US" sz="1600" spc="-4"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t</a:t>
            </a:r>
            <a:r>
              <a:rPr lang="en-US" sz="1600" spc="2" dirty="0" err="1" smtClean="0">
                <a:latin typeface="Arial" panose="020B0604020202020204" pitchFamily="34" charset="0"/>
                <a:ea typeface="Arial" panose="020B0604020202020204" pitchFamily="34" charset="0"/>
              </a:rPr>
              <a:t>e</a:t>
            </a:r>
            <a:r>
              <a:rPr lang="en-US" sz="1600" dirty="0" err="1" smtClean="0">
                <a:latin typeface="Arial" panose="020B0604020202020204" pitchFamily="34" charset="0"/>
                <a:ea typeface="Arial" panose="020B0604020202020204" pitchFamily="34" charset="0"/>
              </a:rPr>
              <a:t>rkait</a:t>
            </a:r>
            <a:r>
              <a:rPr lang="en-US" sz="1600" dirty="0">
                <a:latin typeface="Arial" panose="020B0604020202020204" pitchFamily="34" charset="0"/>
                <a:ea typeface="Arial" panose="020B0604020202020204" pitchFamily="34" charset="0"/>
              </a:rPr>
              <a:t> </a:t>
            </a:r>
            <a:r>
              <a:rPr lang="en-US" sz="1600" spc="2" dirty="0" err="1" smtClean="0">
                <a:latin typeface="Arial" panose="020B0604020202020204" pitchFamily="34" charset="0"/>
                <a:ea typeface="Arial" panose="020B0604020202020204" pitchFamily="34" charset="0"/>
              </a:rPr>
              <a:t>den</a:t>
            </a:r>
            <a:r>
              <a:rPr lang="en-US" sz="1600" spc="-2" dirty="0" err="1" smtClean="0">
                <a:latin typeface="Arial" panose="020B0604020202020204" pitchFamily="34" charset="0"/>
                <a:ea typeface="Arial" panose="020B0604020202020204" pitchFamily="34" charset="0"/>
              </a:rPr>
              <a:t>g</a:t>
            </a:r>
            <a:r>
              <a:rPr lang="en-US" sz="1600" spc="2" dirty="0" err="1" smtClean="0">
                <a:latin typeface="Arial" panose="020B0604020202020204" pitchFamily="34" charset="0"/>
                <a:ea typeface="Arial" panose="020B0604020202020204" pitchFamily="34" charset="0"/>
              </a:rPr>
              <a:t>a</a:t>
            </a:r>
            <a:r>
              <a:rPr lang="en-US" sz="1600" dirty="0" err="1" smtClean="0">
                <a:latin typeface="Arial" panose="020B0604020202020204" pitchFamily="34" charset="0"/>
                <a:ea typeface="Arial" panose="020B0604020202020204" pitchFamily="34" charset="0"/>
              </a:rPr>
              <a:t>n</a:t>
            </a:r>
            <a:r>
              <a:rPr lang="en-US" sz="1600" spc="2" dirty="0" smtClean="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a:t>
            </a:r>
            <a:r>
              <a:rPr lang="en-US" sz="1600" spc="-4" dirty="0" err="1">
                <a:latin typeface="Arial" panose="020B0604020202020204" pitchFamily="34" charset="0"/>
                <a:ea typeface="Arial" panose="020B0604020202020204" pitchFamily="34" charset="0"/>
              </a:rPr>
              <a:t>s</a:t>
            </a:r>
            <a:r>
              <a:rPr lang="en-US" sz="1600" dirty="0" err="1">
                <a:latin typeface="Arial" panose="020B0604020202020204" pitchFamily="34" charset="0"/>
                <a:ea typeface="Arial" panose="020B0604020202020204" pitchFamily="34" charset="0"/>
              </a:rPr>
              <a:t>u</a:t>
            </a:r>
            <a:r>
              <a:rPr lang="en-US" sz="1600" spc="2" dirty="0">
                <a:latin typeface="Arial" panose="020B0604020202020204" pitchFamily="34" charset="0"/>
                <a:ea typeface="Arial" panose="020B0604020202020204" pitchFamily="34" charset="0"/>
              </a:rPr>
              <a:t> </a:t>
            </a:r>
            <a:r>
              <a:rPr lang="en-US" sz="1600" spc="-4" dirty="0">
                <a:latin typeface="Arial" panose="020B0604020202020204" pitchFamily="34" charset="0"/>
                <a:ea typeface="Arial" panose="020B0604020202020204" pitchFamily="34" charset="0"/>
              </a:rPr>
              <a:t>y</a:t>
            </a:r>
            <a:r>
              <a:rPr lang="en-US" sz="1600" spc="2" dirty="0">
                <a:latin typeface="Arial" panose="020B0604020202020204" pitchFamily="34" charset="0"/>
                <a:ea typeface="Arial" panose="020B0604020202020204" pitchFamily="34" charset="0"/>
              </a:rPr>
              <a:t>an</a:t>
            </a:r>
            <a:r>
              <a:rPr lang="en-US" sz="1600" dirty="0">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ed</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n</a:t>
            </a:r>
            <a:r>
              <a:rPr lang="en-US" sz="1600" dirty="0" err="1">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dirty="0" err="1">
                <a:latin typeface="Arial" panose="020B0604020202020204" pitchFamily="34" charset="0"/>
                <a:ea typeface="Arial" panose="020B0604020202020204" pitchFamily="34" charset="0"/>
              </a:rPr>
              <a:t>ia</a:t>
            </a:r>
            <a:r>
              <a:rPr lang="en-US" sz="1600" spc="2" dirty="0" err="1">
                <a:latin typeface="Arial" panose="020B0604020202020204" pitchFamily="34" charset="0"/>
                <a:ea typeface="Arial" panose="020B0604020202020204" pitchFamily="34" charset="0"/>
              </a:rPr>
              <a:t>na</a:t>
            </a:r>
            <a:r>
              <a:rPr lang="en-US" sz="1600" dirty="0" err="1">
                <a:latin typeface="Arial" panose="020B0604020202020204" pitchFamily="34" charset="0"/>
                <a:ea typeface="Arial" panose="020B0604020202020204" pitchFamily="34" charset="0"/>
              </a:rPr>
              <a:t>l</a:t>
            </a:r>
            <a:r>
              <a:rPr lang="en-US" sz="1600" spc="-2" dirty="0" err="1">
                <a:latin typeface="Arial" panose="020B0604020202020204" pitchFamily="34" charset="0"/>
                <a:ea typeface="Arial" panose="020B0604020202020204" pitchFamily="34" charset="0"/>
              </a:rPr>
              <a:t>i</a:t>
            </a:r>
            <a:r>
              <a:rPr lang="en-US" sz="1600" dirty="0" err="1">
                <a:latin typeface="Arial" panose="020B0604020202020204" pitchFamily="34" charset="0"/>
                <a:ea typeface="Arial" panose="020B0604020202020204" pitchFamily="34" charset="0"/>
              </a:rPr>
              <a:t>sis</a:t>
            </a:r>
            <a:r>
              <a:rPr lang="en-US" sz="1600" dirty="0">
                <a:latin typeface="Arial" panose="020B0604020202020204" pitchFamily="34" charset="0"/>
                <a:ea typeface="Arial" panose="020B0604020202020204" pitchFamily="34" charset="0"/>
              </a:rPr>
              <a:t>.</a:t>
            </a:r>
            <a:endParaRPr lang="en-AU" sz="1600" dirty="0">
              <a:latin typeface="Times New Roman" panose="02020603050405020304" pitchFamily="18" charset="0"/>
              <a:ea typeface="Times New Roman" panose="02020603050405020304" pitchFamily="18" charset="0"/>
            </a:endParaRPr>
          </a:p>
          <a:p>
            <a:pPr>
              <a:spcBef>
                <a:spcPts val="15"/>
              </a:spcBef>
              <a:spcAft>
                <a:spcPts val="0"/>
              </a:spcAft>
            </a:pPr>
            <a:r>
              <a:rPr lang="en-US" sz="1600" dirty="0">
                <a:latin typeface="Times New Roman" panose="02020603050405020304" pitchFamily="18" charset="0"/>
                <a:ea typeface="Times New Roman" panose="02020603050405020304" pitchFamily="18" charset="0"/>
              </a:rPr>
              <a:t> </a:t>
            </a:r>
            <a:endParaRPr lang="en-AU" sz="1600" dirty="0">
              <a:latin typeface="Times New Roman" panose="02020603050405020304" pitchFamily="18" charset="0"/>
              <a:ea typeface="Times New Roman" panose="02020603050405020304" pitchFamily="18" charset="0"/>
            </a:endParaRPr>
          </a:p>
          <a:p>
            <a:pPr marL="253898" marR="22670" indent="-96012" algn="just">
              <a:spcAft>
                <a:spcPts val="0"/>
              </a:spcAft>
            </a:pPr>
            <a:r>
              <a:rPr lang="en-US" sz="1600" spc="2" dirty="0">
                <a:latin typeface="Arial" panose="020B0604020202020204" pitchFamily="34" charset="0"/>
                <a:ea typeface="Arial" panose="020B0604020202020204" pitchFamily="34" charset="0"/>
              </a:rPr>
              <a:t>3</a:t>
            </a:r>
            <a:r>
              <a:rPr lang="en-US" sz="1600" dirty="0">
                <a:latin typeface="Arial" panose="020B0604020202020204" pitchFamily="34" charset="0"/>
                <a:ea typeface="Arial" panose="020B0604020202020204" pitchFamily="34" charset="0"/>
              </a:rPr>
              <a:t>.</a:t>
            </a:r>
            <a:r>
              <a:rPr lang="en-US" sz="1600" spc="21" dirty="0">
                <a:latin typeface="Arial" panose="020B0604020202020204" pitchFamily="34" charset="0"/>
                <a:ea typeface="Arial" panose="020B0604020202020204" pitchFamily="34" charset="0"/>
              </a:rPr>
              <a:t> </a:t>
            </a:r>
            <a:r>
              <a:rPr lang="en-US" sz="1600" dirty="0">
                <a:solidFill>
                  <a:srgbClr val="EE795B"/>
                </a:solidFill>
                <a:latin typeface="Arial" panose="020B0604020202020204" pitchFamily="34" charset="0"/>
                <a:ea typeface="Arial" panose="020B0604020202020204" pitchFamily="34" charset="0"/>
              </a:rPr>
              <a:t>K</a:t>
            </a:r>
            <a:r>
              <a:rPr lang="en-US" sz="1600" spc="2" dirty="0">
                <a:solidFill>
                  <a:srgbClr val="EE795B"/>
                </a:solidFill>
                <a:latin typeface="Arial" panose="020B0604020202020204" pitchFamily="34" charset="0"/>
                <a:ea typeface="Arial" panose="020B0604020202020204" pitchFamily="34" charset="0"/>
              </a:rPr>
              <a:t>no</a:t>
            </a:r>
            <a:r>
              <a:rPr lang="en-US" sz="1600" spc="-6" dirty="0">
                <a:solidFill>
                  <a:srgbClr val="EE795B"/>
                </a:solidFill>
                <a:latin typeface="Arial" panose="020B0604020202020204" pitchFamily="34" charset="0"/>
                <a:ea typeface="Arial" panose="020B0604020202020204" pitchFamily="34" charset="0"/>
              </a:rPr>
              <a:t>w</a:t>
            </a:r>
            <a:r>
              <a:rPr lang="en-US" sz="1600" dirty="0">
                <a:solidFill>
                  <a:srgbClr val="EE795B"/>
                </a:solidFill>
                <a:latin typeface="Arial" panose="020B0604020202020204" pitchFamily="34" charset="0"/>
                <a:ea typeface="Arial" panose="020B0604020202020204" pitchFamily="34" charset="0"/>
              </a:rPr>
              <a:t>le</a:t>
            </a:r>
            <a:r>
              <a:rPr lang="en-US" sz="1600" spc="2" dirty="0">
                <a:solidFill>
                  <a:srgbClr val="EE795B"/>
                </a:solidFill>
                <a:latin typeface="Arial" panose="020B0604020202020204" pitchFamily="34" charset="0"/>
                <a:ea typeface="Arial" panose="020B0604020202020204" pitchFamily="34" charset="0"/>
              </a:rPr>
              <a:t>d</a:t>
            </a:r>
            <a:r>
              <a:rPr lang="en-US" sz="1600" spc="-2" dirty="0">
                <a:solidFill>
                  <a:srgbClr val="EE795B"/>
                </a:solidFill>
                <a:latin typeface="Arial" panose="020B0604020202020204" pitchFamily="34" charset="0"/>
                <a:ea typeface="Arial" panose="020B0604020202020204" pitchFamily="34" charset="0"/>
              </a:rPr>
              <a:t>g</a:t>
            </a:r>
            <a:r>
              <a:rPr lang="en-US" sz="1600" spc="2" dirty="0">
                <a:solidFill>
                  <a:srgbClr val="EE795B"/>
                </a:solidFill>
                <a:latin typeface="Arial" panose="020B0604020202020204" pitchFamily="34" charset="0"/>
                <a:ea typeface="Arial" panose="020B0604020202020204" pitchFamily="34" charset="0"/>
              </a:rPr>
              <a:t>eab</a:t>
            </a:r>
            <a:r>
              <a:rPr lang="en-US" sz="1600" dirty="0">
                <a:solidFill>
                  <a:srgbClr val="EE795B"/>
                </a:solidFill>
                <a:latin typeface="Arial" panose="020B0604020202020204" pitchFamily="34" charset="0"/>
                <a:ea typeface="Arial" panose="020B0604020202020204" pitchFamily="34" charset="0"/>
              </a:rPr>
              <a:t>le </a:t>
            </a:r>
            <a:r>
              <a:rPr lang="en-US" sz="1600" spc="2" dirty="0">
                <a:solidFill>
                  <a:srgbClr val="EE795B"/>
                </a:solidFill>
                <a:latin typeface="Arial" panose="020B0604020202020204" pitchFamily="34" charset="0"/>
                <a:ea typeface="Arial" panose="020B0604020202020204" pitchFamily="34" charset="0"/>
              </a:rPr>
              <a:t>o</a:t>
            </a:r>
            <a:r>
              <a:rPr lang="en-US" sz="1600" dirty="0">
                <a:solidFill>
                  <a:srgbClr val="EE795B"/>
                </a:solidFill>
                <a:latin typeface="Arial" panose="020B0604020202020204" pitchFamily="34" charset="0"/>
                <a:ea typeface="Arial" panose="020B0604020202020204" pitchFamily="34" charset="0"/>
              </a:rPr>
              <a:t>t</a:t>
            </a:r>
            <a:r>
              <a:rPr lang="en-US" sz="1600" spc="-2" dirty="0">
                <a:solidFill>
                  <a:srgbClr val="EE795B"/>
                </a:solidFill>
                <a:latin typeface="Arial" panose="020B0604020202020204" pitchFamily="34" charset="0"/>
                <a:ea typeface="Arial" panose="020B0604020202020204" pitchFamily="34" charset="0"/>
              </a:rPr>
              <a:t>h</a:t>
            </a:r>
            <a:r>
              <a:rPr lang="en-US" sz="1600" spc="2" dirty="0">
                <a:solidFill>
                  <a:srgbClr val="EE795B"/>
                </a:solidFill>
                <a:latin typeface="Arial" panose="020B0604020202020204" pitchFamily="34" charset="0"/>
                <a:ea typeface="Arial" panose="020B0604020202020204" pitchFamily="34" charset="0"/>
              </a:rPr>
              <a:t>e</a:t>
            </a:r>
            <a:r>
              <a:rPr lang="en-US" sz="1600" dirty="0">
                <a:solidFill>
                  <a:srgbClr val="EE795B"/>
                </a:solidFill>
                <a:latin typeface="Arial" panose="020B0604020202020204" pitchFamily="34" charset="0"/>
                <a:ea typeface="Arial" panose="020B0604020202020204" pitchFamily="34" charset="0"/>
              </a:rPr>
              <a:t>rs</a:t>
            </a:r>
            <a:r>
              <a:rPr lang="en-US" sz="1600" dirty="0">
                <a:latin typeface="Arial" panose="020B0604020202020204" pitchFamily="34" charset="0"/>
                <a:ea typeface="Arial" panose="020B0604020202020204" pitchFamily="34" charset="0"/>
              </a:rPr>
              <a:t>,</a:t>
            </a:r>
            <a:r>
              <a:rPr lang="en-US" sz="1600" spc="4"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rti</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dirty="0" err="1">
                <a:latin typeface="Arial" panose="020B0604020202020204" pitchFamily="34" charset="0"/>
                <a:ea typeface="Arial" panose="020B0604020202020204" pitchFamily="34" charset="0"/>
              </a:rPr>
              <a:t>r</a:t>
            </a:r>
            <a:r>
              <a:rPr lang="en-US" sz="1600" spc="-4" dirty="0" err="1">
                <a:latin typeface="Arial" panose="020B0604020202020204" pitchFamily="34" charset="0"/>
                <a:ea typeface="Arial" panose="020B0604020202020204" pitchFamily="34" charset="0"/>
              </a:rPr>
              <a:t>o</a:t>
            </a:r>
            <a:r>
              <a:rPr lang="en-US" sz="1600" dirty="0" err="1">
                <a:latin typeface="Arial" panose="020B0604020202020204" pitchFamily="34" charset="0"/>
                <a:ea typeface="Arial" panose="020B0604020202020204" pitchFamily="34" charset="0"/>
              </a:rPr>
              <a:t>f</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sio</a:t>
            </a:r>
            <a:r>
              <a:rPr lang="en-US" sz="1600" spc="2" dirty="0" err="1">
                <a:latin typeface="Arial" panose="020B0604020202020204" pitchFamily="34" charset="0"/>
                <a:ea typeface="Arial" panose="020B0604020202020204" pitchFamily="34" charset="0"/>
              </a:rPr>
              <a:t>na</a:t>
            </a:r>
            <a:r>
              <a:rPr lang="en-US" sz="1600" dirty="0" err="1">
                <a:latin typeface="Arial" panose="020B0604020202020204" pitchFamily="34" charset="0"/>
                <a:ea typeface="Arial" panose="020B0604020202020204" pitchFamily="34" charset="0"/>
              </a:rPr>
              <a:t>l</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pe</a:t>
            </a:r>
            <a:r>
              <a:rPr lang="en-US" sz="1600" dirty="0" err="1">
                <a:latin typeface="Arial" panose="020B0604020202020204" pitchFamily="34" charset="0"/>
                <a:ea typeface="Arial" panose="020B0604020202020204" pitchFamily="34" charset="0"/>
              </a:rPr>
              <a:t>j</a:t>
            </a:r>
            <a:r>
              <a:rPr lang="en-US" sz="1600" spc="-4"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ba</a:t>
            </a:r>
            <a:r>
              <a:rPr lang="en-US" sz="1600" dirty="0" err="1">
                <a:latin typeface="Arial" panose="020B0604020202020204" pitchFamily="34" charset="0"/>
                <a:ea typeface="Arial" panose="020B0604020202020204" pitchFamily="34" charset="0"/>
              </a:rPr>
              <a:t>t</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me</a:t>
            </a:r>
            <a:r>
              <a:rPr lang="en-US" sz="1600" dirty="0" err="1">
                <a:latin typeface="Arial" panose="020B0604020202020204" pitchFamily="34" charset="0"/>
                <a:ea typeface="Arial" panose="020B0604020202020204" pitchFamily="34" charset="0"/>
              </a:rPr>
              <a:t>r</a:t>
            </a:r>
            <a:r>
              <a:rPr lang="en-US" sz="1600" spc="-2" dirty="0" err="1">
                <a:latin typeface="Arial" panose="020B0604020202020204" pitchFamily="34" charset="0"/>
                <a:ea typeface="Arial" panose="020B0604020202020204" pitchFamily="34" charset="0"/>
              </a:rPr>
              <a:t>i</a:t>
            </a:r>
            <a:r>
              <a:rPr lang="en-US" sz="1600" spc="2" dirty="0" err="1">
                <a:latin typeface="Arial" panose="020B0604020202020204" pitchFamily="34" charset="0"/>
                <a:ea typeface="Arial" panose="020B0604020202020204" pitchFamily="34" charset="0"/>
              </a:rPr>
              <a:t>n</a:t>
            </a:r>
            <a:r>
              <a:rPr lang="en-US" sz="1600" spc="-4" dirty="0" err="1">
                <a:latin typeface="Arial" panose="020B0604020202020204" pitchFamily="34" charset="0"/>
                <a:ea typeface="Arial" panose="020B0604020202020204" pitchFamily="34" charset="0"/>
              </a:rPr>
              <a:t>t</a:t>
            </a:r>
            <a:r>
              <a:rPr lang="en-US" sz="1600" spc="2" dirty="0" err="1">
                <a:latin typeface="Arial" panose="020B0604020202020204" pitchFamily="34" charset="0"/>
                <a:ea typeface="Arial" panose="020B0604020202020204" pitchFamily="34" charset="0"/>
              </a:rPr>
              <a:t>ah</a:t>
            </a:r>
            <a:r>
              <a:rPr lang="en-US" sz="1600" dirty="0">
                <a:latin typeface="Arial" panose="020B0604020202020204" pitchFamily="34" charset="0"/>
                <a:ea typeface="Arial" panose="020B0604020202020204" pitchFamily="34" charset="0"/>
              </a:rPr>
              <a:t>, tre</a:t>
            </a:r>
            <a:r>
              <a:rPr lang="en-US" sz="1600" spc="2" dirty="0">
                <a:latin typeface="Arial" panose="020B0604020202020204" pitchFamily="34" charset="0"/>
                <a:ea typeface="Arial" panose="020B0604020202020204" pitchFamily="34" charset="0"/>
              </a:rPr>
              <a:t>nd</a:t>
            </a:r>
            <a:r>
              <a:rPr lang="en-US" sz="1600" spc="-4" dirty="0">
                <a:latin typeface="Arial" panose="020B0604020202020204" pitchFamily="34" charset="0"/>
                <a:ea typeface="Arial" panose="020B0604020202020204" pitchFamily="34" charset="0"/>
              </a:rPr>
              <a:t>s</a:t>
            </a:r>
            <a:r>
              <a:rPr lang="en-US" sz="1600" spc="2" dirty="0">
                <a:latin typeface="Arial" panose="020B0604020202020204" pitchFamily="34" charset="0"/>
                <a:ea typeface="Arial" panose="020B0604020202020204" pitchFamily="34" charset="0"/>
              </a:rPr>
              <a:t>e</a:t>
            </a:r>
            <a:r>
              <a:rPr lang="en-US" sz="1600" dirty="0">
                <a:latin typeface="Arial" panose="020B0604020202020204" pitchFamily="34" charset="0"/>
                <a:ea typeface="Arial" panose="020B0604020202020204" pitchFamily="34" charset="0"/>
              </a:rPr>
              <a:t>t</a:t>
            </a:r>
            <a:r>
              <a:rPr lang="en-US" sz="1600" spc="2" dirty="0">
                <a:latin typeface="Arial" panose="020B0604020202020204" pitchFamily="34" charset="0"/>
                <a:ea typeface="Arial" panose="020B0604020202020204" pitchFamily="34" charset="0"/>
              </a:rPr>
              <a:t>t</a:t>
            </a:r>
            <a:r>
              <a:rPr lang="en-US" sz="1600" spc="-2" dirty="0">
                <a:latin typeface="Arial" panose="020B0604020202020204" pitchFamily="34" charset="0"/>
                <a:ea typeface="Arial" panose="020B0604020202020204" pitchFamily="34" charset="0"/>
              </a:rPr>
              <a:t>e</a:t>
            </a:r>
            <a:r>
              <a:rPr lang="en-US" sz="1600" spc="-6" dirty="0">
                <a:latin typeface="Arial" panose="020B0604020202020204" pitchFamily="34" charset="0"/>
                <a:ea typeface="Arial" panose="020B0604020202020204" pitchFamily="34" charset="0"/>
              </a:rPr>
              <a:t>r</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pem</a:t>
            </a:r>
            <a:r>
              <a:rPr lang="en-US" sz="1600" spc="-6" dirty="0" err="1">
                <a:latin typeface="Arial" panose="020B0604020202020204" pitchFamily="34" charset="0"/>
                <a:ea typeface="Arial" panose="020B0604020202020204" pitchFamily="34" charset="0"/>
              </a:rPr>
              <a:t>i</a:t>
            </a:r>
            <a:r>
              <a:rPr lang="en-US" sz="1600" spc="2" dirty="0" err="1">
                <a:latin typeface="Arial" panose="020B0604020202020204" pitchFamily="34" charset="0"/>
                <a:ea typeface="Arial" panose="020B0604020202020204" pitchFamily="34" charset="0"/>
              </a:rPr>
              <a:t>mp</a:t>
            </a:r>
            <a:r>
              <a:rPr lang="en-US" sz="1600" dirty="0" err="1">
                <a:latin typeface="Arial" panose="020B0604020202020204" pitchFamily="34" charset="0"/>
                <a:ea typeface="Arial" panose="020B0604020202020204" pitchFamily="34" charset="0"/>
              </a:rPr>
              <a:t>in</a:t>
            </a:r>
            <a:r>
              <a:rPr lang="en-US" sz="1600" spc="-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op</a:t>
            </a:r>
            <a:r>
              <a:rPr lang="en-US" sz="1600" spc="-6" dirty="0" err="1">
                <a:latin typeface="Arial" panose="020B0604020202020204" pitchFamily="34" charset="0"/>
                <a:ea typeface="Arial" panose="020B0604020202020204" pitchFamily="34" charset="0"/>
              </a:rPr>
              <a:t>i</a:t>
            </a:r>
            <a:r>
              <a:rPr lang="en-US" sz="1600" spc="2" dirty="0" err="1">
                <a:latin typeface="Arial" panose="020B0604020202020204" pitchFamily="34" charset="0"/>
                <a:ea typeface="Arial" panose="020B0604020202020204" pitchFamily="34" charset="0"/>
              </a:rPr>
              <a:t>n</a:t>
            </a:r>
            <a:r>
              <a:rPr lang="en-US" sz="1600" dirty="0" err="1">
                <a:latin typeface="Arial" panose="020B0604020202020204" pitchFamily="34" charset="0"/>
                <a:ea typeface="Arial" panose="020B0604020202020204" pitchFamily="34" charset="0"/>
              </a:rPr>
              <a:t>i</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2" dirty="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s</a:t>
            </a:r>
            <a:r>
              <a:rPr lang="en-US" sz="1600" spc="-2" dirty="0" err="1" smtClean="0">
                <a:latin typeface="Arial" panose="020B0604020202020204" pitchFamily="34" charset="0"/>
                <a:ea typeface="Arial" panose="020B0604020202020204" pitchFamily="34" charset="0"/>
              </a:rPr>
              <a:t>e</a:t>
            </a:r>
            <a:r>
              <a:rPr lang="en-US" sz="1600" spc="2" dirty="0" err="1" smtClean="0">
                <a:latin typeface="Arial" panose="020B0604020202020204" pitchFamily="34" charset="0"/>
                <a:ea typeface="Arial" panose="020B0604020202020204" pitchFamily="34" charset="0"/>
              </a:rPr>
              <a:t>ba</a:t>
            </a:r>
            <a:r>
              <a:rPr lang="en-US" sz="1600" spc="-2" dirty="0" err="1" smtClean="0">
                <a:latin typeface="Arial" panose="020B0604020202020204" pitchFamily="34" charset="0"/>
                <a:ea typeface="Arial" panose="020B0604020202020204" pitchFamily="34" charset="0"/>
              </a:rPr>
              <a:t>g</a:t>
            </a:r>
            <a:r>
              <a:rPr lang="en-US" sz="1600" spc="2" dirty="0" err="1" smtClean="0">
                <a:latin typeface="Arial" panose="020B0604020202020204" pitchFamily="34" charset="0"/>
                <a:ea typeface="Arial" panose="020B0604020202020204" pitchFamily="34" charset="0"/>
              </a:rPr>
              <a:t>a</a:t>
            </a:r>
            <a:r>
              <a:rPr lang="en-US" sz="1600" dirty="0" err="1" smtClean="0">
                <a:latin typeface="Arial" panose="020B0604020202020204" pitchFamily="34" charset="0"/>
                <a:ea typeface="Arial" panose="020B0604020202020204" pitchFamily="34" charset="0"/>
              </a:rPr>
              <a:t>in</a:t>
            </a:r>
            <a:r>
              <a:rPr lang="en-US" sz="1600" spc="-4" dirty="0" err="1" smtClean="0">
                <a:latin typeface="Arial" panose="020B0604020202020204" pitchFamily="34" charset="0"/>
                <a:ea typeface="Arial" panose="020B0604020202020204" pitchFamily="34" charset="0"/>
              </a:rPr>
              <a:t>y</a:t>
            </a:r>
            <a:r>
              <a:rPr lang="en-US" sz="1600" dirty="0" err="1" smtClean="0">
                <a:latin typeface="Arial" panose="020B0604020202020204" pitchFamily="34" charset="0"/>
                <a:ea typeface="Arial" panose="020B0604020202020204" pitchFamily="34" charset="0"/>
              </a:rPr>
              <a:t>a</a:t>
            </a:r>
            <a:endParaRPr lang="en-US" sz="1600" dirty="0" smtClean="0">
              <a:latin typeface="Arial" panose="020B0604020202020204" pitchFamily="34" charset="0"/>
              <a:ea typeface="Arial" panose="020B0604020202020204" pitchFamily="34" charset="0"/>
            </a:endParaRPr>
          </a:p>
          <a:p>
            <a:pPr marL="253898" marR="22670" indent="-96012" algn="just">
              <a:spcAft>
                <a:spcPts val="0"/>
              </a:spcAft>
            </a:pPr>
            <a:endParaRPr lang="en-AU" sz="1600" dirty="0">
              <a:latin typeface="Times New Roman" panose="02020603050405020304" pitchFamily="18" charset="0"/>
              <a:ea typeface="Times New Roman" panose="02020603050405020304" pitchFamily="18" charset="0"/>
            </a:endParaRPr>
          </a:p>
          <a:p>
            <a:pPr marL="500786" marR="20536" indent="-342900" algn="just">
              <a:spcBef>
                <a:spcPts val="2"/>
              </a:spcBef>
              <a:spcAft>
                <a:spcPts val="0"/>
              </a:spcAft>
              <a:buAutoNum type="arabicPeriod" startAt="4"/>
            </a:pPr>
            <a:r>
              <a:rPr lang="en-US" sz="1600" dirty="0" smtClean="0">
                <a:solidFill>
                  <a:srgbClr val="EE795B"/>
                </a:solidFill>
                <a:latin typeface="Arial" panose="020B0604020202020204" pitchFamily="34" charset="0"/>
                <a:ea typeface="Arial" panose="020B0604020202020204" pitchFamily="34" charset="0"/>
              </a:rPr>
              <a:t>P</a:t>
            </a:r>
            <a:r>
              <a:rPr lang="en-US" sz="1600" spc="2" dirty="0" smtClean="0">
                <a:solidFill>
                  <a:srgbClr val="EE795B"/>
                </a:solidFill>
                <a:latin typeface="Arial" panose="020B0604020202020204" pitchFamily="34" charset="0"/>
                <a:ea typeface="Arial" panose="020B0604020202020204" pitchFamily="34" charset="0"/>
              </a:rPr>
              <a:t>ub</a:t>
            </a:r>
            <a:r>
              <a:rPr lang="en-US" sz="1600" dirty="0" smtClean="0">
                <a:solidFill>
                  <a:srgbClr val="EE795B"/>
                </a:solidFill>
                <a:latin typeface="Arial" panose="020B0604020202020204" pitchFamily="34" charset="0"/>
                <a:ea typeface="Arial" panose="020B0604020202020204" pitchFamily="34" charset="0"/>
              </a:rPr>
              <a:t>l</a:t>
            </a:r>
            <a:r>
              <a:rPr lang="en-US" sz="1600" spc="-2" dirty="0" smtClean="0">
                <a:solidFill>
                  <a:srgbClr val="EE795B"/>
                </a:solidFill>
                <a:latin typeface="Arial" panose="020B0604020202020204" pitchFamily="34" charset="0"/>
                <a:ea typeface="Arial" panose="020B0604020202020204" pitchFamily="34" charset="0"/>
              </a:rPr>
              <a:t>i</a:t>
            </a:r>
            <a:r>
              <a:rPr lang="en-US" sz="1600" dirty="0" smtClean="0">
                <a:solidFill>
                  <a:srgbClr val="EE795B"/>
                </a:solidFill>
                <a:latin typeface="Arial" panose="020B0604020202020204" pitchFamily="34" charset="0"/>
                <a:ea typeface="Arial" panose="020B0604020202020204" pitchFamily="34" charset="0"/>
              </a:rPr>
              <a:t>c</a:t>
            </a:r>
            <a:r>
              <a:rPr lang="en-US" sz="1600" spc="2" dirty="0" smtClean="0">
                <a:solidFill>
                  <a:srgbClr val="EE795B"/>
                </a:solidFill>
                <a:latin typeface="Arial" panose="020B0604020202020204" pitchFamily="34" charset="0"/>
                <a:ea typeface="Arial" panose="020B0604020202020204" pitchFamily="34" charset="0"/>
              </a:rPr>
              <a:t> </a:t>
            </a:r>
            <a:r>
              <a:rPr lang="en-US" sz="1600" spc="2" dirty="0">
                <a:solidFill>
                  <a:srgbClr val="EE795B"/>
                </a:solidFill>
                <a:latin typeface="Arial" panose="020B0604020202020204" pitchFamily="34" charset="0"/>
                <a:ea typeface="Arial" panose="020B0604020202020204" pitchFamily="34" charset="0"/>
              </a:rPr>
              <a:t>a</a:t>
            </a:r>
            <a:r>
              <a:rPr lang="en-US" sz="1600" spc="-2" dirty="0">
                <a:solidFill>
                  <a:srgbClr val="EE795B"/>
                </a:solidFill>
                <a:latin typeface="Arial" panose="020B0604020202020204" pitchFamily="34" charset="0"/>
                <a:ea typeface="Arial" panose="020B0604020202020204" pitchFamily="34" charset="0"/>
              </a:rPr>
              <a:t>n</a:t>
            </a:r>
            <a:r>
              <a:rPr lang="en-US" sz="1600" dirty="0">
                <a:solidFill>
                  <a:srgbClr val="EE795B"/>
                </a:solidFill>
                <a:latin typeface="Arial" panose="020B0604020202020204" pitchFamily="34" charset="0"/>
                <a:ea typeface="Arial" panose="020B0604020202020204" pitchFamily="34" charset="0"/>
              </a:rPr>
              <a:t>d</a:t>
            </a:r>
            <a:r>
              <a:rPr lang="en-US" sz="1600" spc="4" dirty="0">
                <a:solidFill>
                  <a:srgbClr val="EE795B"/>
                </a:solidFill>
                <a:latin typeface="Arial" panose="020B0604020202020204" pitchFamily="34" charset="0"/>
                <a:ea typeface="Arial" panose="020B0604020202020204" pitchFamily="34" charset="0"/>
              </a:rPr>
              <a:t> </a:t>
            </a:r>
            <a:r>
              <a:rPr lang="en-US" sz="1600" spc="2" dirty="0">
                <a:solidFill>
                  <a:srgbClr val="EE795B"/>
                </a:solidFill>
                <a:latin typeface="Arial" panose="020B0604020202020204" pitchFamily="34" charset="0"/>
                <a:ea typeface="Arial" panose="020B0604020202020204" pitchFamily="34" charset="0"/>
              </a:rPr>
              <a:t>p</a:t>
            </a:r>
            <a:r>
              <a:rPr lang="en-US" sz="1600" dirty="0">
                <a:solidFill>
                  <a:srgbClr val="EE795B"/>
                </a:solidFill>
                <a:latin typeface="Arial" panose="020B0604020202020204" pitchFamily="34" charset="0"/>
                <a:ea typeface="Arial" panose="020B0604020202020204" pitchFamily="34" charset="0"/>
              </a:rPr>
              <a:t>r</a:t>
            </a:r>
            <a:r>
              <a:rPr lang="en-US" sz="1600" spc="-2" dirty="0">
                <a:solidFill>
                  <a:srgbClr val="EE795B"/>
                </a:solidFill>
                <a:latin typeface="Arial" panose="020B0604020202020204" pitchFamily="34" charset="0"/>
                <a:ea typeface="Arial" panose="020B0604020202020204" pitchFamily="34" charset="0"/>
              </a:rPr>
              <a:t>i</a:t>
            </a:r>
            <a:r>
              <a:rPr lang="en-US" sz="1600" spc="-4" dirty="0">
                <a:solidFill>
                  <a:srgbClr val="EE795B"/>
                </a:solidFill>
                <a:latin typeface="Arial" panose="020B0604020202020204" pitchFamily="34" charset="0"/>
                <a:ea typeface="Arial" panose="020B0604020202020204" pitchFamily="34" charset="0"/>
              </a:rPr>
              <a:t>v</a:t>
            </a:r>
            <a:r>
              <a:rPr lang="en-US" sz="1600" spc="2" dirty="0">
                <a:solidFill>
                  <a:srgbClr val="EE795B"/>
                </a:solidFill>
                <a:latin typeface="Arial" panose="020B0604020202020204" pitchFamily="34" charset="0"/>
                <a:ea typeface="Arial" panose="020B0604020202020204" pitchFamily="34" charset="0"/>
              </a:rPr>
              <a:t>a</a:t>
            </a:r>
            <a:r>
              <a:rPr lang="en-US" sz="1600" dirty="0">
                <a:solidFill>
                  <a:srgbClr val="EE795B"/>
                </a:solidFill>
                <a:latin typeface="Arial" panose="020B0604020202020204" pitchFamily="34" charset="0"/>
                <a:ea typeface="Arial" panose="020B0604020202020204" pitchFamily="34" charset="0"/>
              </a:rPr>
              <a:t>te</a:t>
            </a:r>
            <a:r>
              <a:rPr lang="en-US" sz="1600" spc="4" dirty="0">
                <a:solidFill>
                  <a:srgbClr val="EE795B"/>
                </a:solidFill>
                <a:latin typeface="Arial" panose="020B0604020202020204" pitchFamily="34" charset="0"/>
                <a:ea typeface="Arial" panose="020B0604020202020204" pitchFamily="34" charset="0"/>
              </a:rPr>
              <a:t> </a:t>
            </a:r>
            <a:r>
              <a:rPr lang="en-US" sz="1600" spc="2" dirty="0">
                <a:solidFill>
                  <a:srgbClr val="EE795B"/>
                </a:solidFill>
                <a:latin typeface="Arial" panose="020B0604020202020204" pitchFamily="34" charset="0"/>
                <a:ea typeface="Arial" panose="020B0604020202020204" pitchFamily="34" charset="0"/>
              </a:rPr>
              <a:t>o</a:t>
            </a:r>
            <a:r>
              <a:rPr lang="en-US" sz="1600" dirty="0">
                <a:solidFill>
                  <a:srgbClr val="EE795B"/>
                </a:solidFill>
                <a:latin typeface="Arial" panose="020B0604020202020204" pitchFamily="34" charset="0"/>
                <a:ea typeface="Arial" panose="020B0604020202020204" pitchFamily="34" charset="0"/>
              </a:rPr>
              <a:t>r</a:t>
            </a:r>
            <a:r>
              <a:rPr lang="en-US" sz="1600" spc="-4" dirty="0">
                <a:solidFill>
                  <a:srgbClr val="EE795B"/>
                </a:solidFill>
                <a:latin typeface="Arial" panose="020B0604020202020204" pitchFamily="34" charset="0"/>
                <a:ea typeface="Arial" panose="020B0604020202020204" pitchFamily="34" charset="0"/>
              </a:rPr>
              <a:t>g</a:t>
            </a:r>
            <a:r>
              <a:rPr lang="en-US" sz="1600" spc="2" dirty="0">
                <a:solidFill>
                  <a:srgbClr val="EE795B"/>
                </a:solidFill>
                <a:latin typeface="Arial" panose="020B0604020202020204" pitchFamily="34" charset="0"/>
                <a:ea typeface="Arial" panose="020B0604020202020204" pitchFamily="34" charset="0"/>
              </a:rPr>
              <a:t>an</a:t>
            </a:r>
            <a:r>
              <a:rPr lang="en-US" sz="1600" dirty="0">
                <a:solidFill>
                  <a:srgbClr val="EE795B"/>
                </a:solidFill>
                <a:latin typeface="Arial" panose="020B0604020202020204" pitchFamily="34" charset="0"/>
                <a:ea typeface="Arial" panose="020B0604020202020204" pitchFamily="34" charset="0"/>
              </a:rPr>
              <a:t>i</a:t>
            </a:r>
            <a:r>
              <a:rPr lang="en-US" sz="1600" spc="-6" dirty="0">
                <a:solidFill>
                  <a:srgbClr val="EE795B"/>
                </a:solidFill>
                <a:latin typeface="Arial" panose="020B0604020202020204" pitchFamily="34" charset="0"/>
                <a:ea typeface="Arial" panose="020B0604020202020204" pitchFamily="34" charset="0"/>
              </a:rPr>
              <a:t>z</a:t>
            </a:r>
            <a:r>
              <a:rPr lang="en-US" sz="1600" spc="2" dirty="0">
                <a:solidFill>
                  <a:srgbClr val="EE795B"/>
                </a:solidFill>
                <a:latin typeface="Arial" panose="020B0604020202020204" pitchFamily="34" charset="0"/>
                <a:ea typeface="Arial" panose="020B0604020202020204" pitchFamily="34" charset="0"/>
              </a:rPr>
              <a:t>a</a:t>
            </a:r>
            <a:r>
              <a:rPr lang="en-US" sz="1600" dirty="0">
                <a:solidFill>
                  <a:srgbClr val="EE795B"/>
                </a:solidFill>
                <a:latin typeface="Arial" panose="020B0604020202020204" pitchFamily="34" charset="0"/>
                <a:ea typeface="Arial" panose="020B0604020202020204" pitchFamily="34" charset="0"/>
              </a:rPr>
              <a:t>ti</a:t>
            </a:r>
            <a:r>
              <a:rPr lang="en-US" sz="1600" spc="2" dirty="0">
                <a:solidFill>
                  <a:srgbClr val="EE795B"/>
                </a:solidFill>
                <a:latin typeface="Arial" panose="020B0604020202020204" pitchFamily="34" charset="0"/>
                <a:ea typeface="Arial" panose="020B0604020202020204" pitchFamily="34" charset="0"/>
              </a:rPr>
              <a:t>on</a:t>
            </a:r>
            <a:r>
              <a:rPr lang="en-US" sz="1600" dirty="0">
                <a:solidFill>
                  <a:srgbClr val="EE795B"/>
                </a:solidFill>
                <a:latin typeface="Arial" panose="020B0604020202020204" pitchFamily="34" charset="0"/>
                <a:ea typeface="Arial" panose="020B0604020202020204" pitchFamily="34" charset="0"/>
              </a:rPr>
              <a:t>s</a:t>
            </a:r>
            <a:r>
              <a:rPr lang="en-US" sz="1600" dirty="0">
                <a:latin typeface="Arial" panose="020B0604020202020204" pitchFamily="34" charset="0"/>
                <a:ea typeface="Arial" panose="020B0604020202020204" pitchFamily="34" charset="0"/>
              </a:rPr>
              <a:t>,</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pe</a:t>
            </a:r>
            <a:r>
              <a:rPr lang="en-US" sz="1600" dirty="0" err="1">
                <a:latin typeface="Arial" panose="020B0604020202020204" pitchFamily="34" charset="0"/>
                <a:ea typeface="Arial" panose="020B0604020202020204" pitchFamily="34" charset="0"/>
              </a:rPr>
              <a:t>rti</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k</a:t>
            </a:r>
            <a:r>
              <a:rPr lang="en-US" sz="1600" spc="-2" dirty="0" err="1">
                <a:latin typeface="Arial" panose="020B0604020202020204" pitchFamily="34" charset="0"/>
                <a:ea typeface="Arial" panose="020B0604020202020204" pitchFamily="34" charset="0"/>
              </a:rPr>
              <a:t>o</a:t>
            </a:r>
            <a:r>
              <a:rPr lang="en-US" sz="1600" spc="2" dirty="0" err="1">
                <a:latin typeface="Arial" panose="020B0604020202020204" pitchFamily="34" charset="0"/>
                <a:ea typeface="Arial" panose="020B0604020202020204" pitchFamily="34" charset="0"/>
              </a:rPr>
              <a:t>m</a:t>
            </a:r>
            <a:r>
              <a:rPr lang="en-US" sz="1600" dirty="0" err="1">
                <a:latin typeface="Arial" panose="020B0604020202020204" pitchFamily="34" charset="0"/>
                <a:ea typeface="Arial" panose="020B0604020202020204" pitchFamily="34" charset="0"/>
              </a:rPr>
              <a:t>isi</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in</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pe</a:t>
            </a:r>
            <a:r>
              <a:rPr lang="en-US" sz="1600" spc="-2" dirty="0" err="1">
                <a:latin typeface="Arial" panose="020B0604020202020204" pitchFamily="34" charset="0"/>
                <a:ea typeface="Arial" panose="020B0604020202020204" pitchFamily="34" charset="0"/>
              </a:rPr>
              <a:t>n</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n</a:t>
            </a:r>
            <a:r>
              <a:rPr lang="en-US" sz="1600" dirty="0">
                <a:latin typeface="Arial" panose="020B0604020202020204" pitchFamily="34" charset="0"/>
                <a:ea typeface="Arial" panose="020B0604020202020204" pitchFamily="34" charset="0"/>
              </a:rPr>
              <a:t>,</a:t>
            </a:r>
            <a:r>
              <a:rPr lang="en-US" sz="1600" spc="17"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ma</a:t>
            </a:r>
            <a:r>
              <a:rPr lang="en-US" sz="1600" dirty="0" err="1">
                <a:latin typeface="Arial" panose="020B0604020202020204" pitchFamily="34" charset="0"/>
                <a:ea typeface="Arial" panose="020B0604020202020204" pitchFamily="34" charset="0"/>
              </a:rPr>
              <a:t>sj</a:t>
            </a:r>
            <a:r>
              <a:rPr lang="en-US" sz="1600" spc="-6" dirty="0" err="1">
                <a:latin typeface="Arial" panose="020B0604020202020204" pitchFamily="34" charset="0"/>
                <a:ea typeface="Arial" panose="020B0604020202020204" pitchFamily="34" charset="0"/>
              </a:rPr>
              <a:t>i</a:t>
            </a:r>
            <a:r>
              <a:rPr lang="en-US" sz="1600" dirty="0" err="1">
                <a:latin typeface="Arial" panose="020B0604020202020204" pitchFamily="34" charset="0"/>
                <a:ea typeface="Arial" panose="020B0604020202020204" pitchFamily="34" charset="0"/>
              </a:rPr>
              <a:t>d</a:t>
            </a:r>
            <a:r>
              <a:rPr lang="en-US" sz="1600" spc="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t</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u</a:t>
            </a:r>
            <a:r>
              <a:rPr lang="en-US" sz="1600" spc="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g</a:t>
            </a:r>
            <a:r>
              <a:rPr lang="en-US" sz="1600" spc="2" dirty="0" err="1">
                <a:latin typeface="Arial" panose="020B0604020202020204" pitchFamily="34" charset="0"/>
                <a:ea typeface="Arial" panose="020B0604020202020204" pitchFamily="34" charset="0"/>
              </a:rPr>
              <a:t>e</a:t>
            </a:r>
            <a:r>
              <a:rPr lang="en-US" sz="1600" dirty="0" err="1">
                <a:latin typeface="Arial" panose="020B0604020202020204" pitchFamily="34" charset="0"/>
                <a:ea typeface="Arial" panose="020B0604020202020204" pitchFamily="34" charset="0"/>
              </a:rPr>
              <a:t>rej</a:t>
            </a:r>
            <a:r>
              <a:rPr lang="en-US" sz="1600" spc="-4" dirty="0" err="1">
                <a:latin typeface="Arial" panose="020B0604020202020204" pitchFamily="34" charset="0"/>
                <a:ea typeface="Arial" panose="020B0604020202020204" pitchFamily="34" charset="0"/>
              </a:rPr>
              <a:t>a</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ins</a:t>
            </a:r>
            <a:r>
              <a:rPr lang="en-US" sz="1600" spc="2" dirty="0" err="1">
                <a:latin typeface="Arial" panose="020B0604020202020204" pitchFamily="34" charset="0"/>
                <a:ea typeface="Arial" panose="020B0604020202020204" pitchFamily="34" charset="0"/>
              </a:rPr>
              <a:t>t</a:t>
            </a:r>
            <a:r>
              <a:rPr lang="en-US" sz="1600" dirty="0" err="1">
                <a:latin typeface="Arial" panose="020B0604020202020204" pitchFamily="34" charset="0"/>
                <a:ea typeface="Arial" panose="020B0604020202020204" pitchFamily="34" charset="0"/>
              </a:rPr>
              <a:t>it</a:t>
            </a:r>
            <a:r>
              <a:rPr lang="en-US" sz="1600" spc="2" dirty="0" err="1">
                <a:latin typeface="Arial" panose="020B0604020202020204" pitchFamily="34" charset="0"/>
                <a:ea typeface="Arial" panose="020B0604020202020204" pitchFamily="34" charset="0"/>
              </a:rPr>
              <a:t>u</a:t>
            </a:r>
            <a:r>
              <a:rPr lang="en-US" sz="1600" dirty="0" err="1">
                <a:latin typeface="Arial" panose="020B0604020202020204" pitchFamily="34" charset="0"/>
                <a:ea typeface="Arial" panose="020B0604020202020204" pitchFamily="34" charset="0"/>
              </a:rPr>
              <a:t>si</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b</a:t>
            </a:r>
            <a:r>
              <a:rPr lang="en-US" sz="1600" dirty="0" err="1">
                <a:latin typeface="Arial" panose="020B0604020202020204" pitchFamily="34" charset="0"/>
                <a:ea typeface="Arial" panose="020B0604020202020204" pitchFamily="34" charset="0"/>
              </a:rPr>
              <a:t>isnis</a:t>
            </a:r>
            <a:r>
              <a:rPr lang="en-US" sz="1600" spc="-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a:t>
            </a:r>
            <a:r>
              <a:rPr lang="en-US" sz="1600" dirty="0" err="1">
                <a:latin typeface="Arial" panose="020B0604020202020204" pitchFamily="34" charset="0"/>
                <a:ea typeface="Arial" panose="020B0604020202020204" pitchFamily="34" charset="0"/>
              </a:rPr>
              <a:t>n</a:t>
            </a:r>
            <a:r>
              <a:rPr lang="en-US" sz="1600" spc="-2" dirty="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b</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g</a:t>
            </a:r>
            <a:r>
              <a:rPr lang="en-US" sz="1600" spc="2" dirty="0" err="1">
                <a:latin typeface="Arial" panose="020B0604020202020204" pitchFamily="34" charset="0"/>
                <a:ea typeface="Arial" panose="020B0604020202020204" pitchFamily="34" charset="0"/>
              </a:rPr>
              <a:t>a</a:t>
            </a:r>
            <a:r>
              <a:rPr lang="en-US" sz="1600" dirty="0" err="1" smtClean="0">
                <a:latin typeface="Arial" panose="020B0604020202020204" pitchFamily="34" charset="0"/>
                <a:ea typeface="Arial" panose="020B0604020202020204" pitchFamily="34" charset="0"/>
              </a:rPr>
              <a:t>in</a:t>
            </a:r>
            <a:r>
              <a:rPr lang="en-US" sz="1600" spc="-4" dirty="0" err="1">
                <a:latin typeface="Arial" panose="020B0604020202020204" pitchFamily="34" charset="0"/>
                <a:ea typeface="Arial" panose="020B0604020202020204" pitchFamily="34" charset="0"/>
              </a:rPr>
              <a:t>y</a:t>
            </a:r>
            <a:r>
              <a:rPr lang="en-US" sz="1600" dirty="0" err="1" smtClean="0">
                <a:latin typeface="Arial" panose="020B0604020202020204" pitchFamily="34" charset="0"/>
                <a:ea typeface="Arial" panose="020B0604020202020204" pitchFamily="34" charset="0"/>
              </a:rPr>
              <a:t>a</a:t>
            </a:r>
            <a:r>
              <a:rPr lang="en-US" sz="1600" spc="2" dirty="0">
                <a:latin typeface="Arial" panose="020B0604020202020204" pitchFamily="34" charset="0"/>
                <a:ea typeface="Arial" panose="020B0604020202020204" pitchFamily="34" charset="0"/>
              </a:rPr>
              <a:t> </a:t>
            </a:r>
            <a:r>
              <a:rPr lang="en-US" sz="1600" spc="-4" dirty="0">
                <a:latin typeface="Arial" panose="020B0604020202020204" pitchFamily="34" charset="0"/>
                <a:ea typeface="Arial" panose="020B0604020202020204" pitchFamily="34" charset="0"/>
              </a:rPr>
              <a:t>y</a:t>
            </a:r>
            <a:r>
              <a:rPr lang="en-US" sz="1600" spc="2" dirty="0">
                <a:latin typeface="Arial" panose="020B0604020202020204" pitchFamily="34" charset="0"/>
                <a:ea typeface="Arial" panose="020B0604020202020204" pitchFamily="34" charset="0"/>
              </a:rPr>
              <a:t>an</a:t>
            </a:r>
            <a:r>
              <a:rPr lang="en-US" sz="1600" dirty="0">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te</a:t>
            </a:r>
            <a:r>
              <a:rPr lang="en-US" sz="1600" dirty="0" err="1">
                <a:latin typeface="Arial" panose="020B0604020202020204" pitchFamily="34" charset="0"/>
                <a:ea typeface="Arial" panose="020B0604020202020204" pitchFamily="34" charset="0"/>
              </a:rPr>
              <a:t>rkait</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en</a:t>
            </a:r>
            <a:r>
              <a:rPr lang="en-US" sz="1600" spc="-2" dirty="0" err="1">
                <a:latin typeface="Arial" panose="020B0604020202020204" pitchFamily="34" charset="0"/>
                <a:ea typeface="Arial" panose="020B0604020202020204" pitchFamily="34" charset="0"/>
              </a:rPr>
              <a:t>g</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is</a:t>
            </a:r>
            <a:r>
              <a:rPr lang="en-US" sz="1600" spc="15" dirty="0" err="1">
                <a:latin typeface="Arial" panose="020B0604020202020204" pitchFamily="34" charset="0"/>
                <a:ea typeface="Arial" panose="020B0604020202020204" pitchFamily="34" charset="0"/>
              </a:rPr>
              <a:t>u</a:t>
            </a:r>
            <a:r>
              <a:rPr lang="en-US" sz="1600" spc="-2" dirty="0" err="1">
                <a:latin typeface="Arial" panose="020B0604020202020204" pitchFamily="34" charset="0"/>
                <a:ea typeface="Arial" panose="020B0604020202020204" pitchFamily="34" charset="0"/>
              </a:rPr>
              <a:t>-</a:t>
            </a:r>
            <a:r>
              <a:rPr lang="en-US" sz="1600" dirty="0" err="1">
                <a:latin typeface="Arial" panose="020B0604020202020204" pitchFamily="34" charset="0"/>
                <a:ea typeface="Arial" panose="020B0604020202020204" pitchFamily="34" charset="0"/>
              </a:rPr>
              <a:t>isu</a:t>
            </a:r>
            <a:r>
              <a:rPr lang="en-US" sz="1600" spc="-2" dirty="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t</a:t>
            </a:r>
            <a:r>
              <a:rPr lang="en-US" sz="1600" spc="2" dirty="0" err="1" smtClean="0">
                <a:latin typeface="Arial" panose="020B0604020202020204" pitchFamily="34" charset="0"/>
                <a:ea typeface="Arial" panose="020B0604020202020204" pitchFamily="34" charset="0"/>
              </a:rPr>
              <a:t>e</a:t>
            </a:r>
            <a:r>
              <a:rPr lang="en-US" sz="1600" dirty="0" err="1" smtClean="0">
                <a:latin typeface="Arial" panose="020B0604020202020204" pitchFamily="34" charset="0"/>
                <a:ea typeface="Arial" panose="020B0604020202020204" pitchFamily="34" charset="0"/>
              </a:rPr>
              <a:t>rt</a:t>
            </a:r>
            <a:r>
              <a:rPr lang="en-US" sz="1600" spc="-4" dirty="0" err="1" smtClean="0">
                <a:latin typeface="Arial" panose="020B0604020202020204" pitchFamily="34" charset="0"/>
                <a:ea typeface="Arial" panose="020B0604020202020204" pitchFamily="34" charset="0"/>
              </a:rPr>
              <a:t>e</a:t>
            </a:r>
            <a:r>
              <a:rPr lang="en-US" sz="1600" spc="2" dirty="0" err="1" smtClean="0">
                <a:latin typeface="Arial" panose="020B0604020202020204" pitchFamily="34" charset="0"/>
                <a:ea typeface="Arial" panose="020B0604020202020204" pitchFamily="34" charset="0"/>
              </a:rPr>
              <a:t>n</a:t>
            </a:r>
            <a:r>
              <a:rPr lang="en-US" sz="1600" dirty="0" err="1" smtClean="0">
                <a:latin typeface="Arial" panose="020B0604020202020204" pitchFamily="34" charset="0"/>
                <a:ea typeface="Arial" panose="020B0604020202020204" pitchFamily="34" charset="0"/>
              </a:rPr>
              <a:t>tu</a:t>
            </a:r>
            <a:endParaRPr lang="en-US" sz="1600" dirty="0" smtClean="0">
              <a:latin typeface="Arial" panose="020B0604020202020204" pitchFamily="34" charset="0"/>
              <a:ea typeface="Arial" panose="020B0604020202020204" pitchFamily="34" charset="0"/>
            </a:endParaRPr>
          </a:p>
          <a:p>
            <a:pPr marL="500786" marR="20536" indent="-342900" algn="just">
              <a:spcBef>
                <a:spcPts val="2"/>
              </a:spcBef>
              <a:spcAft>
                <a:spcPts val="0"/>
              </a:spcAft>
            </a:pPr>
            <a:endParaRPr lang="en-AU" sz="1600" dirty="0">
              <a:latin typeface="Times New Roman" panose="02020603050405020304" pitchFamily="18" charset="0"/>
              <a:ea typeface="Times New Roman" panose="02020603050405020304" pitchFamily="18" charset="0"/>
            </a:endParaRPr>
          </a:p>
          <a:p>
            <a:r>
              <a:rPr lang="en-US" sz="1600" spc="2" dirty="0">
                <a:latin typeface="Arial" panose="020B0604020202020204" pitchFamily="34" charset="0"/>
                <a:ea typeface="Arial" panose="020B0604020202020204" pitchFamily="34" charset="0"/>
              </a:rPr>
              <a:t>    5</a:t>
            </a:r>
            <a:r>
              <a:rPr lang="en-US" sz="1600" dirty="0">
                <a:latin typeface="Arial" panose="020B0604020202020204" pitchFamily="34" charset="0"/>
                <a:ea typeface="Arial" panose="020B0604020202020204" pitchFamily="34" charset="0"/>
              </a:rPr>
              <a:t>. </a:t>
            </a:r>
            <a:r>
              <a:rPr lang="en-US" sz="1600" spc="55" dirty="0">
                <a:latin typeface="Arial" panose="020B0604020202020204" pitchFamily="34" charset="0"/>
                <a:ea typeface="Arial" panose="020B0604020202020204" pitchFamily="34" charset="0"/>
              </a:rPr>
              <a:t> </a:t>
            </a:r>
            <a:r>
              <a:rPr lang="en-US" sz="1600" dirty="0">
                <a:solidFill>
                  <a:srgbClr val="EE795B"/>
                </a:solidFill>
                <a:latin typeface="Arial" panose="020B0604020202020204" pitchFamily="34" charset="0"/>
                <a:ea typeface="Arial" panose="020B0604020202020204" pitchFamily="34" charset="0"/>
              </a:rPr>
              <a:t>P</a:t>
            </a:r>
            <a:r>
              <a:rPr lang="en-US" sz="1600" spc="2" dirty="0">
                <a:solidFill>
                  <a:srgbClr val="EE795B"/>
                </a:solidFill>
                <a:latin typeface="Arial" panose="020B0604020202020204" pitchFamily="34" charset="0"/>
                <a:ea typeface="Arial" panose="020B0604020202020204" pitchFamily="34" charset="0"/>
              </a:rPr>
              <a:t>ub</a:t>
            </a:r>
            <a:r>
              <a:rPr lang="en-US" sz="1600" dirty="0">
                <a:solidFill>
                  <a:srgbClr val="EE795B"/>
                </a:solidFill>
                <a:latin typeface="Arial" panose="020B0604020202020204" pitchFamily="34" charset="0"/>
                <a:ea typeface="Arial" panose="020B0604020202020204" pitchFamily="34" charset="0"/>
              </a:rPr>
              <a:t>l</a:t>
            </a:r>
            <a:r>
              <a:rPr lang="en-US" sz="1600" spc="-2" dirty="0">
                <a:solidFill>
                  <a:srgbClr val="EE795B"/>
                </a:solidFill>
                <a:latin typeface="Arial" panose="020B0604020202020204" pitchFamily="34" charset="0"/>
                <a:ea typeface="Arial" panose="020B0604020202020204" pitchFamily="34" charset="0"/>
              </a:rPr>
              <a:t>i</a:t>
            </a:r>
            <a:r>
              <a:rPr lang="en-US" sz="1600" dirty="0">
                <a:solidFill>
                  <a:srgbClr val="EE795B"/>
                </a:solidFill>
                <a:latin typeface="Arial" panose="020B0604020202020204" pitchFamily="34" charset="0"/>
                <a:ea typeface="Arial" panose="020B0604020202020204" pitchFamily="34" charset="0"/>
              </a:rPr>
              <a:t>c</a:t>
            </a:r>
            <a:r>
              <a:rPr lang="en-US" sz="1600" spc="6" dirty="0">
                <a:solidFill>
                  <a:srgbClr val="EE795B"/>
                </a:solidFill>
                <a:latin typeface="Arial" panose="020B0604020202020204" pitchFamily="34" charset="0"/>
                <a:ea typeface="Arial" panose="020B0604020202020204" pitchFamily="34" charset="0"/>
              </a:rPr>
              <a:t> </a:t>
            </a:r>
            <a:r>
              <a:rPr lang="en-US" sz="1600" spc="-2" dirty="0">
                <a:solidFill>
                  <a:srgbClr val="EE795B"/>
                </a:solidFill>
                <a:latin typeface="Arial" panose="020B0604020202020204" pitchFamily="34" charset="0"/>
                <a:ea typeface="Arial" panose="020B0604020202020204" pitchFamily="34" charset="0"/>
              </a:rPr>
              <a:t>a</a:t>
            </a:r>
            <a:r>
              <a:rPr lang="en-US" sz="1600" dirty="0">
                <a:solidFill>
                  <a:srgbClr val="EE795B"/>
                </a:solidFill>
                <a:latin typeface="Arial" panose="020B0604020202020204" pitchFamily="34" charset="0"/>
                <a:ea typeface="Arial" panose="020B0604020202020204" pitchFamily="34" charset="0"/>
              </a:rPr>
              <a:t>t</a:t>
            </a:r>
            <a:r>
              <a:rPr lang="en-US" sz="1600" spc="6" dirty="0">
                <a:solidFill>
                  <a:srgbClr val="EE795B"/>
                </a:solidFill>
                <a:latin typeface="Arial" panose="020B0604020202020204" pitchFamily="34" charset="0"/>
                <a:ea typeface="Arial" panose="020B0604020202020204" pitchFamily="34" charset="0"/>
              </a:rPr>
              <a:t> </a:t>
            </a:r>
            <a:r>
              <a:rPr lang="en-US" sz="1600" dirty="0">
                <a:solidFill>
                  <a:srgbClr val="EE795B"/>
                </a:solidFill>
                <a:latin typeface="Arial" panose="020B0604020202020204" pitchFamily="34" charset="0"/>
                <a:ea typeface="Arial" panose="020B0604020202020204" pitchFamily="34" charset="0"/>
              </a:rPr>
              <a:t>lar</a:t>
            </a:r>
            <a:r>
              <a:rPr lang="en-US" sz="1600" spc="-4" dirty="0">
                <a:solidFill>
                  <a:srgbClr val="EE795B"/>
                </a:solidFill>
                <a:latin typeface="Arial" panose="020B0604020202020204" pitchFamily="34" charset="0"/>
                <a:ea typeface="Arial" panose="020B0604020202020204" pitchFamily="34" charset="0"/>
              </a:rPr>
              <a:t>g</a:t>
            </a:r>
            <a:r>
              <a:rPr lang="en-US" sz="1600" spc="2" dirty="0">
                <a:solidFill>
                  <a:srgbClr val="EE795B"/>
                </a:solidFill>
                <a:latin typeface="Arial" panose="020B0604020202020204" pitchFamily="34" charset="0"/>
                <a:ea typeface="Arial" panose="020B0604020202020204" pitchFamily="34" charset="0"/>
              </a:rPr>
              <a:t>e</a:t>
            </a:r>
            <a:r>
              <a:rPr lang="en-US" sz="1600" dirty="0">
                <a:latin typeface="Arial" panose="020B0604020202020204" pitchFamily="34" charset="0"/>
                <a:ea typeface="Arial" panose="020B0604020202020204" pitchFamily="34" charset="0"/>
              </a:rPr>
              <a:t>,</a:t>
            </a:r>
            <a:r>
              <a:rPr lang="en-US" sz="1600" spc="6"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y</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itu</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mas</a:t>
            </a:r>
            <a:r>
              <a:rPr lang="en-US" sz="1600" spc="-4" dirty="0" err="1">
                <a:latin typeface="Arial" panose="020B0604020202020204" pitchFamily="34" charset="0"/>
                <a:ea typeface="Arial" panose="020B0604020202020204" pitchFamily="34" charset="0"/>
              </a:rPr>
              <a:t>y</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rak</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t</a:t>
            </a:r>
            <a:r>
              <a:rPr lang="en-US" sz="1600" spc="6"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lu</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s</a:t>
            </a:r>
            <a:r>
              <a:rPr lang="en-US" sz="1600" dirty="0">
                <a:latin typeface="Arial" panose="020B0604020202020204" pitchFamily="34" charset="0"/>
                <a:ea typeface="Arial" panose="020B0604020202020204" pitchFamily="34" charset="0"/>
              </a:rPr>
              <a:t> </a:t>
            </a:r>
            <a:r>
              <a:rPr lang="en-US" sz="1600" spc="-4" dirty="0">
                <a:latin typeface="Arial" panose="020B0604020202020204" pitchFamily="34" charset="0"/>
                <a:ea typeface="Arial" panose="020B0604020202020204" pitchFamily="34" charset="0"/>
              </a:rPr>
              <a:t>y</a:t>
            </a:r>
            <a:r>
              <a:rPr lang="en-US" sz="1600" spc="2" dirty="0">
                <a:latin typeface="Arial" panose="020B0604020202020204" pitchFamily="34" charset="0"/>
                <a:ea typeface="Arial" panose="020B0604020202020204" pitchFamily="34" charset="0"/>
              </a:rPr>
              <a:t>an</a:t>
            </a:r>
            <a:r>
              <a:rPr lang="en-US" sz="1600" dirty="0">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m</a:t>
            </a:r>
            <a:r>
              <a:rPr lang="en-US" sz="1600" spc="2" dirty="0" err="1">
                <a:latin typeface="Arial" panose="020B0604020202020204" pitchFamily="34" charset="0"/>
                <a:ea typeface="Arial" panose="020B0604020202020204" pitchFamily="34" charset="0"/>
              </a:rPr>
              <a:t>en</a:t>
            </a:r>
            <a:r>
              <a:rPr lang="en-US" sz="1600" spc="-4" dirty="0" err="1">
                <a:latin typeface="Arial" panose="020B0604020202020204" pitchFamily="34" charset="0"/>
                <a:ea typeface="Arial" panose="020B0604020202020204" pitchFamily="34" charset="0"/>
              </a:rPr>
              <a:t>y</a:t>
            </a:r>
            <a:r>
              <a:rPr lang="en-US" sz="1600" spc="2" dirty="0" err="1">
                <a:latin typeface="Arial" panose="020B0604020202020204" pitchFamily="34" charset="0"/>
                <a:ea typeface="Arial" panose="020B0604020202020204" pitchFamily="34" charset="0"/>
              </a:rPr>
              <a:t>ada</a:t>
            </a:r>
            <a:r>
              <a:rPr lang="en-US" sz="1600" dirty="0" err="1">
                <a:latin typeface="Arial" panose="020B0604020202020204" pitchFamily="34" charset="0"/>
                <a:ea typeface="Arial" panose="020B0604020202020204" pitchFamily="34" charset="0"/>
              </a:rPr>
              <a:t>ri</a:t>
            </a:r>
            <a:r>
              <a:rPr lang="en-US" sz="1600" spc="4"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k</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8" dirty="0">
                <a:latin typeface="Arial" panose="020B0604020202020204" pitchFamily="34" charset="0"/>
                <a:ea typeface="Arial" panose="020B0604020202020204" pitchFamily="34" charset="0"/>
              </a:rPr>
              <a:t> </a:t>
            </a:r>
            <a:r>
              <a:rPr lang="en-US" sz="1600" spc="-4"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tu</a:t>
            </a:r>
            <a:r>
              <a:rPr lang="en-US" sz="1600" spc="4"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isu</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8"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a:t>
            </a:r>
            <a:r>
              <a:rPr lang="en-US" sz="1600" spc="-4" dirty="0" err="1">
                <a:latin typeface="Arial" panose="020B0604020202020204" pitchFamily="34" charset="0"/>
                <a:ea typeface="Arial" panose="020B0604020202020204" pitchFamily="34" charset="0"/>
              </a:rPr>
              <a:t>c</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ra</a:t>
            </a:r>
            <a:r>
              <a:rPr lang="en-US" sz="1600"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la</a:t>
            </a:r>
            <a:r>
              <a:rPr lang="en-US" sz="1600" spc="2" dirty="0" err="1">
                <a:latin typeface="Arial" panose="020B0604020202020204" pitchFamily="34" charset="0"/>
                <a:ea typeface="Arial" panose="020B0604020202020204" pitchFamily="34" charset="0"/>
              </a:rPr>
              <a:t>n</a:t>
            </a:r>
            <a:r>
              <a:rPr lang="en-US" sz="1600" spc="-2" dirty="0" err="1">
                <a:latin typeface="Arial" panose="020B0604020202020204" pitchFamily="34" charset="0"/>
                <a:ea typeface="Arial" panose="020B0604020202020204" pitchFamily="34" charset="0"/>
              </a:rPr>
              <a:t>g</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un</a:t>
            </a:r>
            <a:r>
              <a:rPr lang="en-US" sz="1600" dirty="0" err="1">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t</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u</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t</a:t>
            </a:r>
            <a:r>
              <a:rPr lang="en-US" sz="1600" dirty="0" err="1" smtClean="0">
                <a:latin typeface="Arial" panose="020B0604020202020204" pitchFamily="34" charset="0"/>
                <a:ea typeface="Arial" panose="020B0604020202020204" pitchFamily="34" charset="0"/>
              </a:rPr>
              <a:t>i</a:t>
            </a:r>
            <a:r>
              <a:rPr lang="en-US" sz="1600" spc="-4"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a</a:t>
            </a:r>
            <a:r>
              <a:rPr lang="en-US" sz="1600" dirty="0" err="1" smtClean="0">
                <a:latin typeface="Arial" panose="020B0604020202020204" pitchFamily="34" charset="0"/>
                <a:ea typeface="Arial" panose="020B0604020202020204" pitchFamily="34" charset="0"/>
              </a:rPr>
              <a:t>k</a:t>
            </a:r>
            <a:r>
              <a:rPr lang="en-US" sz="1600" dirty="0" smtClean="0">
                <a:latin typeface="Arial" panose="020B0604020202020204" pitchFamily="34" charset="0"/>
                <a:ea typeface="Arial" panose="020B0604020202020204" pitchFamily="34" charset="0"/>
              </a:rPr>
              <a:t> </a:t>
            </a:r>
            <a:r>
              <a:rPr lang="en-US" sz="1600" dirty="0" err="1" smtClean="0">
                <a:latin typeface="Arial" panose="020B0604020202020204" pitchFamily="34" charset="0"/>
                <a:ea typeface="Arial" panose="020B0604020202020204" pitchFamily="34" charset="0"/>
              </a:rPr>
              <a:t>l</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n</a:t>
            </a:r>
            <a:r>
              <a:rPr lang="en-US" sz="1600" spc="-2" dirty="0" err="1">
                <a:latin typeface="Arial" panose="020B0604020202020204" pitchFamily="34" charset="0"/>
                <a:ea typeface="Arial" panose="020B0604020202020204" pitchFamily="34" charset="0"/>
              </a:rPr>
              <a:t>g</a:t>
            </a:r>
            <a:r>
              <a:rPr lang="en-US" sz="1600" dirty="0" err="1" smtClean="0">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un</a:t>
            </a:r>
            <a:r>
              <a:rPr lang="en-US" sz="1600" dirty="0" err="1" smtClean="0">
                <a:latin typeface="Arial" panose="020B0604020202020204" pitchFamily="34" charset="0"/>
                <a:ea typeface="Arial" panose="020B0604020202020204" pitchFamily="34" charset="0"/>
              </a:rPr>
              <a:t>g</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te</a:t>
            </a:r>
            <a:r>
              <a:rPr lang="en-US" sz="1600" dirty="0" err="1">
                <a:latin typeface="Arial" panose="020B0604020202020204" pitchFamily="34" charset="0"/>
                <a:ea typeface="Arial" panose="020B0604020202020204" pitchFamily="34" charset="0"/>
              </a:rPr>
              <a:t>rd</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m</a:t>
            </a:r>
            <a:r>
              <a:rPr lang="en-US" sz="1600" spc="-2" dirty="0" err="1">
                <a:latin typeface="Arial" panose="020B0604020202020204" pitchFamily="34" charset="0"/>
                <a:ea typeface="Arial" panose="020B0604020202020204" pitchFamily="34" charset="0"/>
              </a:rPr>
              <a:t>p</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k</a:t>
            </a:r>
            <a:r>
              <a:rPr lang="en-US" sz="1600"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d</a:t>
            </a:r>
            <a:r>
              <a:rPr lang="en-US" sz="1600" spc="2" dirty="0" err="1">
                <a:latin typeface="Arial" panose="020B0604020202020204" pitchFamily="34" charset="0"/>
                <a:ea typeface="Arial" panose="020B0604020202020204" pitchFamily="34" charset="0"/>
              </a:rPr>
              <a:t>e</a:t>
            </a:r>
            <a:r>
              <a:rPr lang="en-US" sz="1600" spc="-2" dirty="0" err="1">
                <a:latin typeface="Arial" panose="020B0604020202020204" pitchFamily="34" charset="0"/>
                <a:ea typeface="Arial" panose="020B0604020202020204" pitchFamily="34" charset="0"/>
              </a:rPr>
              <a:t>ng</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k</a:t>
            </a:r>
            <a:r>
              <a:rPr lang="en-US" sz="1600" spc="2" dirty="0" err="1">
                <a:latin typeface="Arial" panose="020B0604020202020204" pitchFamily="34" charset="0"/>
                <a:ea typeface="Arial" panose="020B0604020202020204" pitchFamily="34" charset="0"/>
              </a:rPr>
              <a:t>ebe</a:t>
            </a:r>
            <a:r>
              <a:rPr lang="en-US" sz="1600" spc="-6" dirty="0" err="1">
                <a:latin typeface="Arial" panose="020B0604020202020204" pitchFamily="34" charset="0"/>
                <a:ea typeface="Arial" panose="020B0604020202020204" pitchFamily="34" charset="0"/>
              </a:rPr>
              <a:t>r</a:t>
            </a:r>
            <a:r>
              <a:rPr lang="en-US" sz="1600" spc="2" dirty="0" err="1">
                <a:latin typeface="Arial" panose="020B0604020202020204" pitchFamily="34" charset="0"/>
                <a:ea typeface="Arial" panose="020B0604020202020204" pitchFamily="34" charset="0"/>
              </a:rPr>
              <a:t>ad</a:t>
            </a:r>
            <a:r>
              <a:rPr lang="en-US" sz="1600" spc="-2" dirty="0" err="1">
                <a:latin typeface="Arial" panose="020B0604020202020204" pitchFamily="34" charset="0"/>
                <a:ea typeface="Arial" panose="020B0604020202020204" pitchFamily="34" charset="0"/>
              </a:rPr>
              <a:t>a</a:t>
            </a:r>
            <a:r>
              <a:rPr lang="en-US" sz="1600" spc="2" dirty="0" err="1">
                <a:latin typeface="Arial" panose="020B0604020202020204" pitchFamily="34" charset="0"/>
                <a:ea typeface="Arial" panose="020B0604020202020204" pitchFamily="34" charset="0"/>
              </a:rPr>
              <a:t>a</a:t>
            </a:r>
            <a:r>
              <a:rPr lang="en-US" sz="1600" dirty="0" err="1">
                <a:latin typeface="Arial" panose="020B0604020202020204" pitchFamily="34" charset="0"/>
                <a:ea typeface="Arial" panose="020B0604020202020204" pitchFamily="34" charset="0"/>
              </a:rPr>
              <a:t>n</a:t>
            </a:r>
            <a:r>
              <a:rPr lang="en-US" sz="1600" spc="2" dirty="0">
                <a:latin typeface="Arial" panose="020B0604020202020204" pitchFamily="34" charset="0"/>
                <a:ea typeface="Arial" panose="020B0604020202020204" pitchFamily="34" charset="0"/>
              </a:rPr>
              <a:t> </a:t>
            </a:r>
            <a:r>
              <a:rPr lang="en-US" sz="1600" dirty="0" err="1">
                <a:latin typeface="Arial" panose="020B0604020202020204" pitchFamily="34" charset="0"/>
                <a:ea typeface="Arial" panose="020B0604020202020204" pitchFamily="34" charset="0"/>
              </a:rPr>
              <a:t>isu</a:t>
            </a:r>
            <a:r>
              <a:rPr lang="en-US" sz="1600" spc="-2" dirty="0">
                <a:latin typeface="Arial" panose="020B0604020202020204" pitchFamily="34" charset="0"/>
                <a:ea typeface="Arial" panose="020B0604020202020204" pitchFamily="34" charset="0"/>
              </a:rPr>
              <a:t> </a:t>
            </a:r>
            <a:r>
              <a:rPr lang="en-US" sz="1600" spc="2" dirty="0" err="1">
                <a:latin typeface="Arial" panose="020B0604020202020204" pitchFamily="34" charset="0"/>
                <a:ea typeface="Arial" panose="020B0604020202020204" pitchFamily="34" charset="0"/>
              </a:rPr>
              <a:t>te</a:t>
            </a:r>
            <a:r>
              <a:rPr lang="en-US" sz="1600" spc="-6" dirty="0" err="1">
                <a:latin typeface="Arial" panose="020B0604020202020204" pitchFamily="34" charset="0"/>
                <a:ea typeface="Arial" panose="020B0604020202020204" pitchFamily="34" charset="0"/>
              </a:rPr>
              <a:t>r</a:t>
            </a:r>
            <a:r>
              <a:rPr lang="en-US" sz="1600" dirty="0" err="1">
                <a:latin typeface="Arial" panose="020B0604020202020204" pitchFamily="34" charset="0"/>
                <a:ea typeface="Arial" panose="020B0604020202020204" pitchFamily="34" charset="0"/>
              </a:rPr>
              <a:t>s</a:t>
            </a:r>
            <a:r>
              <a:rPr lang="en-US" sz="1600" spc="2" dirty="0" err="1">
                <a:latin typeface="Arial" panose="020B0604020202020204" pitchFamily="34" charset="0"/>
                <a:ea typeface="Arial" panose="020B0604020202020204" pitchFamily="34" charset="0"/>
              </a:rPr>
              <a:t>ebu</a:t>
            </a:r>
            <a:r>
              <a:rPr lang="en-US" sz="1600" spc="-4" dirty="0" err="1">
                <a:latin typeface="Arial" panose="020B0604020202020204" pitchFamily="34" charset="0"/>
                <a:ea typeface="Arial" panose="020B0604020202020204" pitchFamily="34" charset="0"/>
              </a:rPr>
              <a:t>t</a:t>
            </a:r>
            <a:endParaRPr lang="en-AU" sz="1600" dirty="0"/>
          </a:p>
        </p:txBody>
      </p:sp>
    </p:spTree>
    <p:extLst>
      <p:ext uri="{BB962C8B-B14F-4D97-AF65-F5344CB8AC3E}">
        <p14:creationId xmlns:p14="http://schemas.microsoft.com/office/powerpoint/2010/main" val="2560836992"/>
      </p:ext>
    </p:extLst>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5956302" y="0"/>
            <a:ext cx="318769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dirty="0">
              <a:latin typeface="Roboto Regular" charset="0"/>
            </a:endParaRPr>
          </a:p>
        </p:txBody>
      </p:sp>
      <p:sp>
        <p:nvSpPr>
          <p:cNvPr id="14" name="TextBox 13"/>
          <p:cNvSpPr txBox="1"/>
          <p:nvPr/>
        </p:nvSpPr>
        <p:spPr>
          <a:xfrm>
            <a:off x="3276322" y="2077796"/>
            <a:ext cx="2216331" cy="3978319"/>
          </a:xfrm>
          <a:prstGeom prst="rect">
            <a:avLst/>
          </a:prstGeom>
          <a:noFill/>
        </p:spPr>
        <p:txBody>
          <a:bodyPr wrap="square" lIns="38405" tIns="19202" rIns="38405" bIns="19202" rtlCol="0">
            <a:spAutoFit/>
          </a:bodyPr>
          <a:lstStyle/>
          <a:p>
            <a:pPr algn="just"/>
            <a:r>
              <a:rPr lang="en-US" sz="1600" dirty="0" err="1">
                <a:solidFill>
                  <a:schemeClr val="tx2"/>
                </a:solidFill>
                <a:latin typeface="Trebuchet MS" panose="020B0603020202020204" pitchFamily="34" charset="0"/>
                <a:ea typeface="Raleway" charset="0"/>
                <a:cs typeface="Raleway" charset="0"/>
              </a:rPr>
              <a:t>selanjutnya</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dilakukan</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analisis</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secara</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mendalam</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isu</a:t>
            </a:r>
            <a:r>
              <a:rPr lang="en-US" sz="1600" dirty="0">
                <a:solidFill>
                  <a:schemeClr val="tx2"/>
                </a:solidFill>
                <a:latin typeface="Trebuchet MS" panose="020B0603020202020204" pitchFamily="34" charset="0"/>
                <a:ea typeface="Raleway" charset="0"/>
                <a:cs typeface="Raleway" charset="0"/>
              </a:rPr>
              <a:t> yang </a:t>
            </a:r>
            <a:r>
              <a:rPr lang="en-US" sz="1600" dirty="0" err="1">
                <a:solidFill>
                  <a:schemeClr val="tx2"/>
                </a:solidFill>
                <a:latin typeface="Trebuchet MS" panose="020B0603020202020204" pitchFamily="34" charset="0"/>
                <a:ea typeface="Raleway" charset="0"/>
                <a:cs typeface="Raleway" charset="0"/>
              </a:rPr>
              <a:t>telah</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memenuhi</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kriteria</a:t>
            </a:r>
            <a:r>
              <a:rPr lang="en-US" sz="1600" dirty="0">
                <a:solidFill>
                  <a:schemeClr val="tx2"/>
                </a:solidFill>
                <a:latin typeface="Trebuchet MS" panose="020B0603020202020204" pitchFamily="34" charset="0"/>
                <a:ea typeface="Raleway" charset="0"/>
                <a:cs typeface="Raleway" charset="0"/>
              </a:rPr>
              <a:t> AKPK </a:t>
            </a:r>
            <a:r>
              <a:rPr lang="en-US" sz="1600" dirty="0" err="1">
                <a:solidFill>
                  <a:schemeClr val="tx2"/>
                </a:solidFill>
                <a:latin typeface="Trebuchet MS" panose="020B0603020202020204" pitchFamily="34" charset="0"/>
                <a:ea typeface="Raleway" charset="0"/>
                <a:cs typeface="Raleway" charset="0"/>
              </a:rPr>
              <a:t>atau</a:t>
            </a:r>
            <a:r>
              <a:rPr lang="en-US" sz="1600" dirty="0">
                <a:solidFill>
                  <a:schemeClr val="tx2"/>
                </a:solidFill>
                <a:latin typeface="Trebuchet MS" panose="020B0603020202020204" pitchFamily="34" charset="0"/>
                <a:ea typeface="Raleway" charset="0"/>
                <a:cs typeface="Raleway" charset="0"/>
              </a:rPr>
              <a:t> USG </a:t>
            </a:r>
            <a:r>
              <a:rPr lang="en-US" sz="1600" dirty="0" err="1">
                <a:solidFill>
                  <a:schemeClr val="tx2"/>
                </a:solidFill>
                <a:latin typeface="Trebuchet MS" panose="020B0603020202020204" pitchFamily="34" charset="0"/>
                <a:ea typeface="Raleway" charset="0"/>
                <a:cs typeface="Raleway" charset="0"/>
              </a:rPr>
              <a:t>atau</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teknik</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tapisan</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lainnya</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dengan</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menggunakan</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alat</a:t>
            </a:r>
            <a:r>
              <a:rPr lang="en-US" sz="1600" dirty="0">
                <a:solidFill>
                  <a:schemeClr val="tx2"/>
                </a:solidFill>
                <a:latin typeface="Trebuchet MS" panose="020B0603020202020204" pitchFamily="34" charset="0"/>
                <a:ea typeface="Raleway" charset="0"/>
                <a:cs typeface="Raleway" charset="0"/>
              </a:rPr>
              <a:t> bantu </a:t>
            </a:r>
            <a:r>
              <a:rPr lang="en-US" sz="1600" dirty="0" err="1">
                <a:solidFill>
                  <a:schemeClr val="tx2"/>
                </a:solidFill>
                <a:latin typeface="Trebuchet MS" panose="020B0603020202020204" pitchFamily="34" charset="0"/>
                <a:ea typeface="Raleway" charset="0"/>
                <a:cs typeface="Raleway" charset="0"/>
              </a:rPr>
              <a:t>dengan</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teknik</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berpikir</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kritis</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misalnya</a:t>
            </a:r>
            <a:r>
              <a:rPr lang="en-US" sz="1600" dirty="0">
                <a:solidFill>
                  <a:schemeClr val="tx2"/>
                </a:solidFill>
                <a:latin typeface="Trebuchet MS" panose="020B0603020202020204" pitchFamily="34" charset="0"/>
                <a:ea typeface="Raleway" charset="0"/>
                <a:cs typeface="Raleway" charset="0"/>
              </a:rPr>
              <a:t> </a:t>
            </a:r>
            <a:r>
              <a:rPr lang="en-US" sz="1600" dirty="0" err="1">
                <a:solidFill>
                  <a:schemeClr val="tx2"/>
                </a:solidFill>
                <a:latin typeface="Trebuchet MS" panose="020B0603020202020204" pitchFamily="34" charset="0"/>
                <a:ea typeface="Raleway" charset="0"/>
                <a:cs typeface="Raleway" charset="0"/>
              </a:rPr>
              <a:t>menggunakan</a:t>
            </a:r>
            <a:r>
              <a:rPr lang="en-US" sz="1600" dirty="0">
                <a:solidFill>
                  <a:schemeClr val="tx2"/>
                </a:solidFill>
                <a:latin typeface="Trebuchet MS" panose="020B0603020202020204" pitchFamily="34" charset="0"/>
                <a:ea typeface="Raleway" charset="0"/>
                <a:cs typeface="Raleway" charset="0"/>
              </a:rPr>
              <a:t> system </a:t>
            </a:r>
            <a:r>
              <a:rPr lang="en-US" sz="1600" dirty="0" err="1">
                <a:solidFill>
                  <a:schemeClr val="tx2"/>
                </a:solidFill>
                <a:latin typeface="Trebuchet MS" panose="020B0603020202020204" pitchFamily="34" charset="0"/>
                <a:ea typeface="Raleway" charset="0"/>
                <a:cs typeface="Raleway" charset="0"/>
              </a:rPr>
              <a:t>berpikir</a:t>
            </a:r>
            <a:r>
              <a:rPr lang="en-US" sz="1600" dirty="0">
                <a:solidFill>
                  <a:schemeClr val="tx2"/>
                </a:solidFill>
                <a:latin typeface="Trebuchet MS" panose="020B0603020202020204" pitchFamily="34" charset="0"/>
                <a:ea typeface="Raleway" charset="0"/>
                <a:cs typeface="Raleway" charset="0"/>
              </a:rPr>
              <a:t> </a:t>
            </a:r>
            <a:r>
              <a:rPr lang="en-US" sz="1600" b="1" dirty="0">
                <a:solidFill>
                  <a:srgbClr val="EE795B"/>
                </a:solidFill>
                <a:latin typeface="Trebuchet MS" panose="020B0603020202020204" pitchFamily="34" charset="0"/>
                <a:ea typeface="Raleway" charset="0"/>
                <a:cs typeface="Raleway" charset="0"/>
              </a:rPr>
              <a:t>mind mapping</a:t>
            </a:r>
            <a:r>
              <a:rPr lang="en-US" sz="1600" b="1" dirty="0">
                <a:solidFill>
                  <a:schemeClr val="tx2"/>
                </a:solidFill>
                <a:latin typeface="Trebuchet MS" panose="020B0603020202020204" pitchFamily="34" charset="0"/>
                <a:ea typeface="Raleway" charset="0"/>
                <a:cs typeface="Raleway" charset="0"/>
              </a:rPr>
              <a:t>, </a:t>
            </a:r>
            <a:r>
              <a:rPr lang="en-US" sz="1600" b="1" dirty="0">
                <a:solidFill>
                  <a:srgbClr val="EE795B"/>
                </a:solidFill>
                <a:latin typeface="Trebuchet MS" panose="020B0603020202020204" pitchFamily="34" charset="0"/>
                <a:ea typeface="Raleway" charset="0"/>
                <a:cs typeface="Raleway" charset="0"/>
              </a:rPr>
              <a:t>fishbone, SWOT, </a:t>
            </a:r>
            <a:r>
              <a:rPr lang="en-US" sz="1600" b="1" dirty="0" err="1">
                <a:solidFill>
                  <a:srgbClr val="EE795B"/>
                </a:solidFill>
                <a:latin typeface="Trebuchet MS" panose="020B0603020202020204" pitchFamily="34" charset="0"/>
                <a:ea typeface="Raleway" charset="0"/>
                <a:cs typeface="Raleway" charset="0"/>
              </a:rPr>
              <a:t>tabel</a:t>
            </a:r>
            <a:r>
              <a:rPr lang="en-US" sz="1600" b="1" dirty="0">
                <a:solidFill>
                  <a:srgbClr val="EE795B"/>
                </a:solidFill>
                <a:latin typeface="Trebuchet MS" panose="020B0603020202020204" pitchFamily="34" charset="0"/>
                <a:ea typeface="Raleway" charset="0"/>
                <a:cs typeface="Raleway" charset="0"/>
              </a:rPr>
              <a:t> </a:t>
            </a:r>
            <a:r>
              <a:rPr lang="en-US" sz="1600" b="1" dirty="0" err="1">
                <a:solidFill>
                  <a:srgbClr val="EE795B"/>
                </a:solidFill>
                <a:latin typeface="Trebuchet MS" panose="020B0603020202020204" pitchFamily="34" charset="0"/>
                <a:ea typeface="Raleway" charset="0"/>
                <a:cs typeface="Raleway" charset="0"/>
              </a:rPr>
              <a:t>frekuensi</a:t>
            </a:r>
            <a:r>
              <a:rPr lang="en-US" sz="1600" b="1" dirty="0">
                <a:solidFill>
                  <a:srgbClr val="EE795B"/>
                </a:solidFill>
                <a:latin typeface="Trebuchet MS" panose="020B0603020202020204" pitchFamily="34" charset="0"/>
                <a:ea typeface="Raleway" charset="0"/>
                <a:cs typeface="Raleway" charset="0"/>
              </a:rPr>
              <a:t>, </a:t>
            </a:r>
            <a:r>
              <a:rPr lang="en-US" sz="1600" b="1" dirty="0" err="1">
                <a:solidFill>
                  <a:srgbClr val="EE795B"/>
                </a:solidFill>
                <a:latin typeface="Trebuchet MS" panose="020B0603020202020204" pitchFamily="34" charset="0"/>
                <a:ea typeface="Raleway" charset="0"/>
                <a:cs typeface="Raleway" charset="0"/>
              </a:rPr>
              <a:t>analisis</a:t>
            </a:r>
            <a:r>
              <a:rPr lang="en-US" sz="1600" b="1" dirty="0">
                <a:solidFill>
                  <a:srgbClr val="EE795B"/>
                </a:solidFill>
                <a:latin typeface="Trebuchet MS" panose="020B0603020202020204" pitchFamily="34" charset="0"/>
                <a:ea typeface="Raleway" charset="0"/>
                <a:cs typeface="Raleway" charset="0"/>
              </a:rPr>
              <a:t> </a:t>
            </a:r>
            <a:r>
              <a:rPr lang="en-US" sz="1600" b="1" dirty="0" err="1" smtClean="0">
                <a:solidFill>
                  <a:srgbClr val="EE795B"/>
                </a:solidFill>
                <a:latin typeface="Trebuchet MS" panose="020B0603020202020204" pitchFamily="34" charset="0"/>
                <a:ea typeface="Raleway" charset="0"/>
                <a:cs typeface="Raleway" charset="0"/>
              </a:rPr>
              <a:t>kesenjangan</a:t>
            </a:r>
            <a:r>
              <a:rPr lang="en-US" sz="1600" b="1" dirty="0">
                <a:solidFill>
                  <a:schemeClr val="tx2"/>
                </a:solidFill>
                <a:latin typeface="Trebuchet MS" panose="020B0603020202020204" pitchFamily="34" charset="0"/>
                <a:ea typeface="Raleway" charset="0"/>
                <a:cs typeface="Raleway" charset="0"/>
              </a:rPr>
              <a:t>.</a:t>
            </a:r>
          </a:p>
        </p:txBody>
      </p:sp>
      <p:sp>
        <p:nvSpPr>
          <p:cNvPr id="15" name="TextBox 14"/>
          <p:cNvSpPr txBox="1"/>
          <p:nvPr/>
        </p:nvSpPr>
        <p:spPr>
          <a:xfrm>
            <a:off x="3276322" y="1600200"/>
            <a:ext cx="1645105" cy="300389"/>
          </a:xfrm>
          <a:prstGeom prst="rect">
            <a:avLst/>
          </a:prstGeom>
          <a:noFill/>
        </p:spPr>
        <p:txBody>
          <a:bodyPr wrap="none" lIns="38405" tIns="19202" rIns="38405" bIns="19202" rtlCol="0">
            <a:spAutoFit/>
          </a:bodyPr>
          <a:lstStyle/>
          <a:p>
            <a:r>
              <a:rPr lang="en-US" sz="1700" b="1" dirty="0" err="1">
                <a:solidFill>
                  <a:schemeClr val="tx2"/>
                </a:solidFill>
                <a:latin typeface="Montserrat" charset="0"/>
                <a:ea typeface="Montserrat" charset="0"/>
                <a:cs typeface="Montserrat" charset="0"/>
              </a:rPr>
              <a:t>Teknik</a:t>
            </a:r>
            <a:r>
              <a:rPr lang="en-US" sz="1700" b="1" dirty="0">
                <a:solidFill>
                  <a:schemeClr val="tx2"/>
                </a:solidFill>
                <a:latin typeface="Montserrat" charset="0"/>
                <a:ea typeface="Montserrat" charset="0"/>
                <a:cs typeface="Montserrat" charset="0"/>
              </a:rPr>
              <a:t> </a:t>
            </a:r>
            <a:r>
              <a:rPr lang="en-US" sz="1700" b="1" dirty="0" err="1">
                <a:solidFill>
                  <a:schemeClr val="tx2"/>
                </a:solidFill>
                <a:latin typeface="Montserrat" charset="0"/>
                <a:ea typeface="Montserrat" charset="0"/>
                <a:cs typeface="Montserrat" charset="0"/>
              </a:rPr>
              <a:t>Analisis</a:t>
            </a:r>
            <a:endParaRPr lang="en-US" sz="1700" b="1" dirty="0">
              <a:solidFill>
                <a:schemeClr val="tx2"/>
              </a:solidFill>
              <a:latin typeface="Montserrat" charset="0"/>
              <a:ea typeface="Montserrat" charset="0"/>
              <a:cs typeface="Montserrat" charset="0"/>
            </a:endParaRPr>
          </a:p>
        </p:txBody>
      </p:sp>
      <p:sp>
        <p:nvSpPr>
          <p:cNvPr id="16" name="TextBox 15"/>
          <p:cNvSpPr txBox="1"/>
          <p:nvPr/>
        </p:nvSpPr>
        <p:spPr>
          <a:xfrm>
            <a:off x="609601" y="2077796"/>
            <a:ext cx="2321830" cy="3701320"/>
          </a:xfrm>
          <a:prstGeom prst="rect">
            <a:avLst/>
          </a:prstGeom>
          <a:noFill/>
        </p:spPr>
        <p:txBody>
          <a:bodyPr wrap="square" lIns="38405" tIns="19202" rIns="38405" bIns="19202" rtlCol="0">
            <a:spAutoFit/>
          </a:bodyPr>
          <a:lstStyle/>
          <a:p>
            <a:pPr algn="just"/>
            <a:r>
              <a:rPr lang="en-US" sz="1400" dirty="0" err="1">
                <a:solidFill>
                  <a:schemeClr val="tx2"/>
                </a:solidFill>
                <a:latin typeface="Trebuchet MS" panose="020B0603020202020204" pitchFamily="34" charset="0"/>
                <a:ea typeface="Raleway" charset="0"/>
                <a:cs typeface="Raleway" charset="0"/>
              </a:rPr>
              <a:t>Alat</a:t>
            </a:r>
            <a:r>
              <a:rPr lang="en-US" sz="1400" dirty="0">
                <a:solidFill>
                  <a:schemeClr val="tx2"/>
                </a:solidFill>
                <a:latin typeface="Trebuchet MS" panose="020B0603020202020204" pitchFamily="34" charset="0"/>
                <a:ea typeface="Raleway" charset="0"/>
                <a:cs typeface="Raleway" charset="0"/>
              </a:rPr>
              <a:t> bantu </a:t>
            </a:r>
            <a:r>
              <a:rPr lang="en-US" sz="1400" dirty="0" err="1">
                <a:solidFill>
                  <a:schemeClr val="tx2"/>
                </a:solidFill>
                <a:latin typeface="Trebuchet MS" panose="020B0603020202020204" pitchFamily="34" charset="0"/>
                <a:ea typeface="Raleway" charset="0"/>
                <a:cs typeface="Raleway" charset="0"/>
              </a:rPr>
              <a:t>penetapan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kriteria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isu</a:t>
            </a:r>
            <a:r>
              <a:rPr lang="en-US" sz="1400" dirty="0">
                <a:solidFill>
                  <a:schemeClr val="tx2"/>
                </a:solidFill>
                <a:latin typeface="Trebuchet MS" panose="020B0603020202020204" pitchFamily="34" charset="0"/>
                <a:ea typeface="Raleway" charset="0"/>
                <a:cs typeface="Raleway" charset="0"/>
              </a:rPr>
              <a:t> yang </a:t>
            </a:r>
            <a:r>
              <a:rPr lang="en-US" sz="1400" dirty="0" err="1">
                <a:solidFill>
                  <a:schemeClr val="tx2"/>
                </a:solidFill>
                <a:latin typeface="Trebuchet MS" panose="020B0603020202020204" pitchFamily="34" charset="0"/>
                <a:ea typeface="Raleway" charset="0"/>
                <a:cs typeface="Raleway" charset="0"/>
              </a:rPr>
              <a:t>berkualitas</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banyak</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jenisnya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misalnya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menggunakan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teknik</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tapisan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dengan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menetapkan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rentang</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penilaian</a:t>
            </a:r>
            <a:r>
              <a:rPr lang="en-US" sz="1400" dirty="0">
                <a:solidFill>
                  <a:schemeClr val="tx2"/>
                </a:solidFill>
                <a:latin typeface="Trebuchet MS" panose="020B0603020202020204" pitchFamily="34" charset="0"/>
                <a:ea typeface="Raleway" charset="0"/>
                <a:cs typeface="Raleway" charset="0"/>
              </a:rPr>
              <a:t> (1-5) </a:t>
            </a:r>
            <a:r>
              <a:rPr lang="en-US" sz="1400" dirty="0" err="1">
                <a:solidFill>
                  <a:schemeClr val="tx2"/>
                </a:solidFill>
                <a:latin typeface="Trebuchet MS" panose="020B0603020202020204" pitchFamily="34" charset="0"/>
                <a:ea typeface="Raleway" charset="0"/>
                <a:cs typeface="Raleway" charset="0"/>
              </a:rPr>
              <a:t>pada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kriteria</a:t>
            </a:r>
            <a:r>
              <a:rPr lang="en-US" sz="1400" dirty="0">
                <a:solidFill>
                  <a:schemeClr val="tx2"/>
                </a:solidFill>
                <a:latin typeface="Trebuchet MS" panose="020B0603020202020204" pitchFamily="34" charset="0"/>
                <a:ea typeface="Raleway" charset="0"/>
                <a:cs typeface="Raleway" charset="0"/>
              </a:rPr>
              <a:t>; </a:t>
            </a:r>
            <a:r>
              <a:rPr lang="en-US" sz="1400" b="1" dirty="0" err="1">
                <a:solidFill>
                  <a:srgbClr val="EE795B"/>
                </a:solidFill>
                <a:latin typeface="Trebuchet MS" panose="020B0603020202020204" pitchFamily="34" charset="0"/>
                <a:ea typeface="Raleway" charset="0"/>
                <a:cs typeface="Raleway" charset="0"/>
              </a:rPr>
              <a:t>Aktual</a:t>
            </a:r>
            <a:r>
              <a:rPr lang="en-US" sz="1400" b="1" dirty="0">
                <a:solidFill>
                  <a:srgbClr val="EE795B"/>
                </a:solidFill>
                <a:latin typeface="Trebuchet MS" panose="020B0603020202020204" pitchFamily="34" charset="0"/>
                <a:ea typeface="Raleway" charset="0"/>
                <a:cs typeface="Raleway" charset="0"/>
              </a:rPr>
              <a:t>, </a:t>
            </a:r>
            <a:r>
              <a:rPr lang="en-US" sz="1400" b="1" dirty="0" err="1">
                <a:solidFill>
                  <a:srgbClr val="EE795B"/>
                </a:solidFill>
                <a:latin typeface="Trebuchet MS" panose="020B0603020202020204" pitchFamily="34" charset="0"/>
                <a:ea typeface="Raleway" charset="0"/>
                <a:cs typeface="Raleway" charset="0"/>
              </a:rPr>
              <a:t>Kekhalayakan</a:t>
            </a:r>
            <a:r>
              <a:rPr lang="en-US" sz="1400" b="1" dirty="0">
                <a:solidFill>
                  <a:srgbClr val="EE795B"/>
                </a:solidFill>
                <a:latin typeface="Trebuchet MS" panose="020B0603020202020204" pitchFamily="34" charset="0"/>
                <a:ea typeface="Raleway" charset="0"/>
                <a:cs typeface="Raleway" charset="0"/>
              </a:rPr>
              <a:t>, </a:t>
            </a:r>
            <a:r>
              <a:rPr lang="en-US" sz="1400" b="1" dirty="0" err="1">
                <a:solidFill>
                  <a:srgbClr val="EE795B"/>
                </a:solidFill>
                <a:latin typeface="Trebuchet MS" panose="020B0603020202020204" pitchFamily="34" charset="0"/>
                <a:ea typeface="Raleway" charset="0"/>
                <a:cs typeface="Raleway" charset="0"/>
              </a:rPr>
              <a:t>Problematik</a:t>
            </a:r>
            <a:r>
              <a:rPr lang="en-US" sz="1400" b="1" dirty="0">
                <a:solidFill>
                  <a:srgbClr val="EE795B"/>
                </a:solidFill>
                <a:latin typeface="Trebuchet MS" panose="020B0603020202020204" pitchFamily="34" charset="0"/>
                <a:ea typeface="Raleway" charset="0"/>
                <a:cs typeface="Raleway" charset="0"/>
              </a:rPr>
              <a:t>, </a:t>
            </a:r>
            <a:r>
              <a:rPr lang="en-US" sz="1400" b="1" dirty="0" err="1">
                <a:solidFill>
                  <a:srgbClr val="EE795B"/>
                </a:solidFill>
                <a:latin typeface="Trebuchet MS" panose="020B0603020202020204" pitchFamily="34" charset="0"/>
                <a:ea typeface="Raleway" charset="0"/>
                <a:cs typeface="Raleway" charset="0"/>
              </a:rPr>
              <a:t>dan</a:t>
            </a:r>
            <a:r>
              <a:rPr lang="en-US" sz="1400" b="1" dirty="0">
                <a:solidFill>
                  <a:srgbClr val="EE795B"/>
                </a:solidFill>
                <a:latin typeface="Trebuchet MS" panose="020B0603020202020204" pitchFamily="34" charset="0"/>
                <a:ea typeface="Raleway" charset="0"/>
                <a:cs typeface="Raleway" charset="0"/>
              </a:rPr>
              <a:t> </a:t>
            </a:r>
            <a:r>
              <a:rPr lang="en-US" sz="1400" b="1" dirty="0" err="1">
                <a:solidFill>
                  <a:srgbClr val="EE795B"/>
                </a:solidFill>
                <a:latin typeface="Trebuchet MS" panose="020B0603020202020204" pitchFamily="34" charset="0"/>
                <a:ea typeface="Raleway" charset="0"/>
                <a:cs typeface="Raleway" charset="0"/>
              </a:rPr>
              <a:t>Kelayakan</a:t>
            </a:r>
            <a:r>
              <a:rPr lang="en-US" sz="1400" b="1" dirty="0">
                <a:solidFill>
                  <a:srgbClr val="EE795B"/>
                </a:solidFill>
                <a:latin typeface="Trebuchet MS" panose="020B0603020202020204" pitchFamily="34" charset="0"/>
                <a:ea typeface="Raleway" charset="0"/>
                <a:cs typeface="Raleway" charset="0"/>
              </a:rPr>
              <a:t>  (AKPL)</a:t>
            </a:r>
          </a:p>
          <a:p>
            <a:pPr algn="just"/>
            <a:endParaRPr lang="en-US" sz="1400" dirty="0">
              <a:solidFill>
                <a:schemeClr val="tx2"/>
              </a:solidFill>
              <a:latin typeface="Trebuchet MS" panose="020B0603020202020204" pitchFamily="34" charset="0"/>
              <a:ea typeface="Raleway" charset="0"/>
              <a:cs typeface="Raleway" charset="0"/>
            </a:endParaRPr>
          </a:p>
          <a:p>
            <a:pPr algn="just"/>
            <a:r>
              <a:rPr lang="en-US" sz="1400" dirty="0" err="1">
                <a:solidFill>
                  <a:schemeClr val="tx2"/>
                </a:solidFill>
                <a:latin typeface="Trebuchet MS" panose="020B0603020202020204" pitchFamily="34" charset="0"/>
                <a:ea typeface="Raleway" charset="0"/>
                <a:cs typeface="Raleway" charset="0"/>
              </a:rPr>
              <a:t>Alat</a:t>
            </a:r>
            <a:r>
              <a:rPr lang="en-US" sz="1400" dirty="0">
                <a:solidFill>
                  <a:schemeClr val="tx2"/>
                </a:solidFill>
                <a:latin typeface="Trebuchet MS" panose="020B0603020202020204" pitchFamily="34" charset="0"/>
                <a:ea typeface="Raleway" charset="0"/>
                <a:cs typeface="Raleway" charset="0"/>
              </a:rPr>
              <a:t> bantu </a:t>
            </a:r>
            <a:r>
              <a:rPr lang="en-US" sz="1400" dirty="0" err="1">
                <a:solidFill>
                  <a:schemeClr val="tx2"/>
                </a:solidFill>
                <a:latin typeface="Trebuchet MS" panose="020B0603020202020204" pitchFamily="34" charset="0"/>
                <a:ea typeface="Raleway" charset="0"/>
                <a:cs typeface="Raleway" charset="0"/>
              </a:rPr>
              <a:t>tapisan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lainnya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misalnya</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menggunakan</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kriteria</a:t>
            </a:r>
            <a:r>
              <a:rPr lang="en-US" sz="1400" dirty="0">
                <a:solidFill>
                  <a:schemeClr val="tx2"/>
                </a:solidFill>
                <a:latin typeface="Trebuchet MS" panose="020B0603020202020204" pitchFamily="34" charset="0"/>
                <a:ea typeface="Raleway" charset="0"/>
                <a:cs typeface="Raleway" charset="0"/>
              </a:rPr>
              <a:t> </a:t>
            </a:r>
            <a:r>
              <a:rPr lang="en-US" sz="1400" b="1" dirty="0">
                <a:solidFill>
                  <a:srgbClr val="EE795B"/>
                </a:solidFill>
                <a:latin typeface="Trebuchet MS" panose="020B0603020202020204" pitchFamily="34" charset="0"/>
                <a:ea typeface="Raleway" charset="0"/>
                <a:cs typeface="Raleway" charset="0"/>
              </a:rPr>
              <a:t>Urgency Seriousness Growth (USG) </a:t>
            </a:r>
            <a:r>
              <a:rPr lang="en-US" sz="1400" dirty="0" err="1">
                <a:solidFill>
                  <a:schemeClr val="tx2"/>
                </a:solidFill>
                <a:latin typeface="Trebuchet MS" panose="020B0603020202020204" pitchFamily="34" charset="0"/>
                <a:ea typeface="Raleway" charset="0"/>
                <a:cs typeface="Raleway" charset="0"/>
              </a:rPr>
              <a:t>dari</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mulai</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sangat</a:t>
            </a:r>
            <a:r>
              <a:rPr lang="en-US" sz="1400" dirty="0">
                <a:solidFill>
                  <a:schemeClr val="tx2"/>
                </a:solidFill>
                <a:latin typeface="Trebuchet MS" panose="020B0603020202020204" pitchFamily="34" charset="0"/>
                <a:ea typeface="Raleway" charset="0"/>
                <a:cs typeface="Raleway" charset="0"/>
              </a:rPr>
              <a:t> USG </a:t>
            </a:r>
            <a:r>
              <a:rPr lang="en-US" sz="1400" dirty="0" err="1">
                <a:solidFill>
                  <a:schemeClr val="tx2"/>
                </a:solidFill>
                <a:latin typeface="Trebuchet MS" panose="020B0603020202020204" pitchFamily="34" charset="0"/>
                <a:ea typeface="Raleway" charset="0"/>
                <a:cs typeface="Raleway" charset="0"/>
              </a:rPr>
              <a:t>atau</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tidak</a:t>
            </a:r>
            <a:r>
              <a:rPr lang="en-US" sz="1400" dirty="0">
                <a:solidFill>
                  <a:schemeClr val="tx2"/>
                </a:solidFill>
                <a:latin typeface="Trebuchet MS" panose="020B0603020202020204" pitchFamily="34" charset="0"/>
                <a:ea typeface="Raleway" charset="0"/>
                <a:cs typeface="Raleway" charset="0"/>
              </a:rPr>
              <a:t> </a:t>
            </a:r>
            <a:r>
              <a:rPr lang="en-US" sz="1400" dirty="0" err="1">
                <a:solidFill>
                  <a:schemeClr val="tx2"/>
                </a:solidFill>
                <a:latin typeface="Trebuchet MS" panose="020B0603020202020204" pitchFamily="34" charset="0"/>
                <a:ea typeface="Raleway" charset="0"/>
                <a:cs typeface="Raleway" charset="0"/>
              </a:rPr>
              <a:t>sangat</a:t>
            </a:r>
            <a:r>
              <a:rPr lang="en-US" sz="1400" dirty="0">
                <a:solidFill>
                  <a:schemeClr val="tx2"/>
                </a:solidFill>
                <a:latin typeface="Trebuchet MS" panose="020B0603020202020204" pitchFamily="34" charset="0"/>
                <a:ea typeface="Raleway" charset="0"/>
                <a:cs typeface="Raleway" charset="0"/>
              </a:rPr>
              <a:t> USG </a:t>
            </a:r>
          </a:p>
        </p:txBody>
      </p:sp>
      <p:sp>
        <p:nvSpPr>
          <p:cNvPr id="17" name="TextBox 16"/>
          <p:cNvSpPr txBox="1"/>
          <p:nvPr/>
        </p:nvSpPr>
        <p:spPr>
          <a:xfrm>
            <a:off x="609600" y="1600200"/>
            <a:ext cx="1624202" cy="300389"/>
          </a:xfrm>
          <a:prstGeom prst="rect">
            <a:avLst/>
          </a:prstGeom>
          <a:noFill/>
        </p:spPr>
        <p:txBody>
          <a:bodyPr wrap="none" lIns="38405" tIns="19202" rIns="38405" bIns="19202" rtlCol="0">
            <a:spAutoFit/>
          </a:bodyPr>
          <a:lstStyle/>
          <a:p>
            <a:r>
              <a:rPr lang="en-US" sz="1700" b="1" dirty="0" err="1">
                <a:solidFill>
                  <a:schemeClr val="tx2"/>
                </a:solidFill>
                <a:latin typeface="Montserrat" charset="0"/>
                <a:ea typeface="Montserrat" charset="0"/>
                <a:cs typeface="Montserrat" charset="0"/>
              </a:rPr>
              <a:t>Teknik</a:t>
            </a:r>
            <a:r>
              <a:rPr lang="en-US" sz="1700" b="1" dirty="0">
                <a:solidFill>
                  <a:schemeClr val="tx2"/>
                </a:solidFill>
                <a:latin typeface="Montserrat" charset="0"/>
                <a:ea typeface="Montserrat" charset="0"/>
                <a:cs typeface="Montserrat" charset="0"/>
              </a:rPr>
              <a:t> </a:t>
            </a:r>
            <a:r>
              <a:rPr lang="en-US" sz="1700" b="1" dirty="0" err="1">
                <a:solidFill>
                  <a:schemeClr val="tx2"/>
                </a:solidFill>
                <a:latin typeface="Montserrat" charset="0"/>
                <a:ea typeface="Montserrat" charset="0"/>
                <a:cs typeface="Montserrat" charset="0"/>
              </a:rPr>
              <a:t>Tapisan</a:t>
            </a:r>
            <a:endParaRPr lang="en-US" sz="1700" b="1" dirty="0">
              <a:solidFill>
                <a:schemeClr val="tx2"/>
              </a:solidFill>
              <a:latin typeface="Montserrat" charset="0"/>
              <a:ea typeface="Montserrat" charset="0"/>
              <a:cs typeface="Montserrat" charset="0"/>
            </a:endParaRPr>
          </a:p>
        </p:txBody>
      </p:sp>
      <p:pic>
        <p:nvPicPr>
          <p:cNvPr id="5" name="Picture Placeholder 4"/>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36985" r="36985"/>
          <a:stretch>
            <a:fillRect/>
          </a:stretch>
        </p:blipFill>
        <p:spPr/>
      </p:pic>
      <p:sp>
        <p:nvSpPr>
          <p:cNvPr id="11" name="Shape 187"/>
          <p:cNvSpPr txBox="1">
            <a:spLocks/>
          </p:cNvSpPr>
          <p:nvPr/>
        </p:nvSpPr>
        <p:spPr>
          <a:xfrm>
            <a:off x="381000" y="228600"/>
            <a:ext cx="5410200" cy="129540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t>Teknik</a:t>
            </a:r>
            <a:r>
              <a:rPr lang="en-GB" sz="4400" dirty="0" smtClean="0"/>
              <a:t> </a:t>
            </a:r>
            <a:r>
              <a:rPr lang="en-GB" sz="4400" dirty="0" err="1" smtClean="0">
                <a:solidFill>
                  <a:srgbClr val="566579"/>
                </a:solidFill>
                <a:latin typeface="Trebuchet MS"/>
                <a:ea typeface="Trebuchet MS"/>
                <a:cs typeface="Trebuchet MS"/>
                <a:sym typeface="Trebuchet MS"/>
              </a:rPr>
              <a:t>Analisa</a:t>
            </a:r>
            <a:r>
              <a:rPr lang="en-GB" sz="4400" dirty="0" smtClean="0">
                <a:solidFill>
                  <a:srgbClr val="566579"/>
                </a:solidFill>
                <a:latin typeface="Trebuchet MS"/>
                <a:ea typeface="Trebuchet MS"/>
                <a:cs typeface="Trebuchet MS"/>
                <a:sym typeface="Trebuchet MS"/>
              </a:rPr>
              <a:t> </a:t>
            </a:r>
            <a:r>
              <a:rPr lang="en-GB" sz="4400" b="1" dirty="0" err="1" smtClean="0">
                <a:solidFill>
                  <a:srgbClr val="EE795B"/>
                </a:solidFill>
                <a:latin typeface="Trebuchet MS"/>
                <a:ea typeface="Trebuchet MS"/>
                <a:cs typeface="Trebuchet MS"/>
                <a:sym typeface="Trebuchet MS"/>
              </a:rPr>
              <a:t>Isu</a:t>
            </a:r>
            <a:r>
              <a:rPr lang="en-GB" sz="4400" b="1" dirty="0" smtClean="0">
                <a:solidFill>
                  <a:srgbClr val="EE795B"/>
                </a:solidFill>
                <a:latin typeface="Trebuchet MS"/>
                <a:ea typeface="Trebuchet MS"/>
                <a:cs typeface="Trebuchet MS"/>
                <a:sym typeface="Trebuchet MS"/>
              </a:rPr>
              <a:t> </a:t>
            </a:r>
            <a:r>
              <a:rPr lang="en-GB" sz="4400" b="1" dirty="0" err="1" smtClean="0">
                <a:solidFill>
                  <a:srgbClr val="EE795B"/>
                </a:solidFill>
                <a:latin typeface="Trebuchet MS"/>
                <a:ea typeface="Trebuchet MS"/>
                <a:cs typeface="Trebuchet MS"/>
                <a:sym typeface="Trebuchet MS"/>
              </a:rPr>
              <a:t>Kontemporer</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29575333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187"/>
          <p:cNvSpPr txBox="1">
            <a:spLocks/>
          </p:cNvSpPr>
          <p:nvPr/>
        </p:nvSpPr>
        <p:spPr>
          <a:xfrm>
            <a:off x="116918" y="304800"/>
            <a:ext cx="4074082" cy="569425"/>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5400" dirty="0" err="1" smtClean="0">
                <a:solidFill>
                  <a:srgbClr val="566579"/>
                </a:solidFill>
                <a:latin typeface="Trebuchet MS"/>
                <a:ea typeface="Trebuchet MS"/>
                <a:cs typeface="Trebuchet MS"/>
                <a:sym typeface="Trebuchet MS"/>
              </a:rPr>
              <a:t>Hasil</a:t>
            </a:r>
            <a:r>
              <a:rPr lang="en-GB" sz="5400" dirty="0" smtClean="0">
                <a:solidFill>
                  <a:srgbClr val="566579"/>
                </a:solidFill>
                <a:latin typeface="Trebuchet MS"/>
                <a:ea typeface="Trebuchet MS"/>
                <a:cs typeface="Trebuchet MS"/>
                <a:sym typeface="Trebuchet MS"/>
              </a:rPr>
              <a:t> </a:t>
            </a:r>
            <a:r>
              <a:rPr lang="en-GB" sz="5400" b="1" dirty="0" err="1" smtClean="0">
                <a:solidFill>
                  <a:srgbClr val="EE795B"/>
                </a:solidFill>
                <a:latin typeface="Trebuchet MS"/>
                <a:ea typeface="Trebuchet MS"/>
                <a:cs typeface="Trebuchet MS"/>
                <a:sym typeface="Trebuchet MS"/>
              </a:rPr>
              <a:t>Belajar</a:t>
            </a:r>
            <a:endParaRPr lang="en-GB" sz="5400" b="1" dirty="0">
              <a:solidFill>
                <a:srgbClr val="EE795B"/>
              </a:solidFill>
              <a:latin typeface="Trebuchet MS"/>
              <a:ea typeface="Trebuchet MS"/>
              <a:cs typeface="Trebuchet MS"/>
              <a:sym typeface="Trebuchet MS"/>
            </a:endParaRPr>
          </a:p>
        </p:txBody>
      </p:sp>
      <p:sp>
        <p:nvSpPr>
          <p:cNvPr id="116737" name="Rectangle 1"/>
          <p:cNvSpPr>
            <a:spLocks noChangeArrowheads="1"/>
          </p:cNvSpPr>
          <p:nvPr/>
        </p:nvSpPr>
        <p:spPr bwMode="auto">
          <a:xfrm>
            <a:off x="304800" y="1263134"/>
            <a:ext cx="7010400"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just" defTabSz="914400" rtl="0" eaLnBrk="1" fontAlgn="base" latinLnBrk="0" hangingPunct="1">
              <a:lnSpc>
                <a:spcPct val="100000"/>
              </a:lnSpc>
              <a:spcBef>
                <a:spcPct val="0"/>
              </a:spcBef>
              <a:spcAft>
                <a:spcPct val="0"/>
              </a:spcAft>
              <a:buClrTx/>
              <a:buSzTx/>
              <a:tabLst/>
            </a:pPr>
            <a:r>
              <a:rPr lang="en-US" sz="2400" dirty="0" err="1" smtClean="0">
                <a:solidFill>
                  <a:srgbClr val="000000"/>
                </a:solidFill>
                <a:latin typeface="Arial" pitchFamily="34" charset="0"/>
                <a:ea typeface="Times New Roman" pitchFamily="18" charset="0"/>
                <a:cs typeface="Arial" pitchFamily="34" charset="0"/>
              </a:rPr>
              <a:t>M</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emahami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p>
          <a:p>
            <a:pPr marL="342900" marR="0" lvl="0" indent="-342900" algn="just" defTabSz="914400" rtl="0" eaLnBrk="1" fontAlgn="base" latinLnBrk="0" hangingPunct="1">
              <a:lnSpc>
                <a:spcPct val="100000"/>
              </a:lnSpc>
              <a:spcBef>
                <a:spcPct val="0"/>
              </a:spcBef>
              <a:spcAft>
                <a:spcPct val="0"/>
              </a:spcAft>
              <a:buClrTx/>
              <a:buSzTx/>
              <a:buFont typeface="Courier New" panose="02070309020205020404" pitchFamily="49" charset="0"/>
              <a:buChar char="o"/>
              <a:tabLst/>
            </a:pP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Konsepsi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perubahan</a:t>
            </a:r>
            <a:endPar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342900" marR="0" lvl="0" indent="-342900" algn="just" defTabSz="914400" rtl="0" eaLnBrk="1" fontAlgn="base" latinLnBrk="0" hangingPunct="1">
              <a:lnSpc>
                <a:spcPct val="100000"/>
              </a:lnSpc>
              <a:spcBef>
                <a:spcPct val="0"/>
              </a:spcBef>
              <a:spcAft>
                <a:spcPct val="0"/>
              </a:spcAft>
              <a:buClrTx/>
              <a:buSzTx/>
              <a:buFont typeface="Courier New" panose="02070309020205020404" pitchFamily="49" charset="0"/>
              <a:buChar char="o"/>
              <a:tabLst/>
            </a:pP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Perubahan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lingkungan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strategis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p>
          <a:p>
            <a:pPr marL="342900" marR="0" lvl="0" indent="-342900" algn="just" defTabSz="914400" rtl="0" eaLnBrk="1" fontAlgn="base" latinLnBrk="0" hangingPunct="1">
              <a:lnSpc>
                <a:spcPct val="100000"/>
              </a:lnSpc>
              <a:spcBef>
                <a:spcPct val="0"/>
              </a:spcBef>
              <a:spcAft>
                <a:spcPct val="0"/>
              </a:spcAft>
              <a:buClrTx/>
              <a:buSzTx/>
              <a:buFont typeface="Courier New" panose="02070309020205020404" pitchFamily="49" charset="0"/>
              <a:buChar char="o"/>
              <a:tabLst/>
            </a:pPr>
            <a:r>
              <a:rPr lang="en-US" sz="2400" dirty="0" err="1">
                <a:solidFill>
                  <a:srgbClr val="000000"/>
                </a:solidFill>
                <a:latin typeface="Arial" pitchFamily="34" charset="0"/>
                <a:ea typeface="Times New Roman" pitchFamily="18" charset="0"/>
                <a:cs typeface="Arial" pitchFamily="34" charset="0"/>
              </a:rPr>
              <a:t>I</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su-isu</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strategis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kontemporer</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sebagai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wawasan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strategis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PNS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dengan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menyadari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pentingnya</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modal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insani</a:t>
            </a:r>
            <a:endPar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endParaRPr>
          </a:p>
          <a:p>
            <a:pPr marL="342900" marR="0" lvl="0" indent="-342900" algn="just" defTabSz="914400" rtl="0" eaLnBrk="1" fontAlgn="base" latinLnBrk="0" hangingPunct="1">
              <a:lnSpc>
                <a:spcPct val="100000"/>
              </a:lnSpc>
              <a:spcBef>
                <a:spcPct val="0"/>
              </a:spcBef>
              <a:spcAft>
                <a:spcPct val="0"/>
              </a:spcAft>
              <a:buClrTx/>
              <a:buSzTx/>
              <a:buFont typeface="Courier New" panose="02070309020205020404" pitchFamily="49" charset="0"/>
              <a:buChar char="o"/>
              <a:tabLst/>
            </a:pP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Kemampuan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berpikir</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kritis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dalam</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menghadapi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perubahan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lingkungan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strategis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dalam</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menjalankan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tugas</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jabatan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sebagai</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PNS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profesional</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pelayan</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r>
              <a:rPr kumimoji="0" lang="en-US" sz="2400" b="0" i="0" u="none" strike="noStrike" cap="none" normalizeH="0" baseline="0" dirty="0" err="1" smtClean="0">
                <a:ln>
                  <a:noFill/>
                </a:ln>
                <a:solidFill>
                  <a:srgbClr val="000000"/>
                </a:solidFill>
                <a:effectLst/>
                <a:latin typeface="Arial" pitchFamily="34" charset="0"/>
                <a:ea typeface="Times New Roman" pitchFamily="18" charset="0"/>
                <a:cs typeface="Arial" pitchFamily="34" charset="0"/>
              </a:rPr>
              <a:t>masyarakat</a:t>
            </a:r>
            <a:r>
              <a:rPr kumimoji="0" lang="en-US" sz="2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a:t>
            </a:r>
            <a:endParaRPr kumimoji="0" lang="en-US" sz="24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9216456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0" y="533400"/>
            <a:ext cx="8646082"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t>Teknik</a:t>
            </a:r>
            <a:r>
              <a:rPr lang="en-GB" sz="4000" dirty="0" smtClean="0"/>
              <a:t> </a:t>
            </a:r>
            <a:r>
              <a:rPr lang="en-GB" sz="4000" dirty="0" err="1" smtClean="0">
                <a:solidFill>
                  <a:srgbClr val="566579"/>
                </a:solidFill>
                <a:latin typeface="Trebuchet MS"/>
                <a:ea typeface="Trebuchet MS"/>
                <a:cs typeface="Trebuchet MS"/>
                <a:sym typeface="Trebuchet MS"/>
              </a:rPr>
              <a:t>Tapisan</a:t>
            </a:r>
            <a:r>
              <a:rPr lang="en-GB" sz="4000" b="1" dirty="0" smtClean="0">
                <a:solidFill>
                  <a:srgbClr val="EE795B"/>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Isu</a:t>
            </a:r>
            <a:endParaRPr lang="en-GB" sz="4000" b="1" dirty="0">
              <a:solidFill>
                <a:srgbClr val="EE795B"/>
              </a:solidFill>
              <a:latin typeface="Trebuchet MS"/>
              <a:ea typeface="Trebuchet MS"/>
              <a:cs typeface="Trebuchet MS"/>
              <a:sym typeface="Trebuchet MS"/>
            </a:endParaRPr>
          </a:p>
        </p:txBody>
      </p:sp>
      <p:sp>
        <p:nvSpPr>
          <p:cNvPr id="4" name="TextBox 9"/>
          <p:cNvSpPr txBox="1">
            <a:spLocks noChangeArrowheads="1"/>
          </p:cNvSpPr>
          <p:nvPr/>
        </p:nvSpPr>
        <p:spPr bwMode="auto">
          <a:xfrm>
            <a:off x="381027" y="2408517"/>
            <a:ext cx="8326476" cy="3593598"/>
          </a:xfrm>
          <a:prstGeom prst="rect">
            <a:avLst/>
          </a:prstGeom>
          <a:noFill/>
          <a:ln w="9525">
            <a:noFill/>
            <a:miter lim="800000"/>
            <a:headEnd/>
            <a:tailEnd/>
          </a:ln>
        </p:spPr>
        <p:txBody>
          <a:bodyPr wrap="square" lIns="38405" tIns="19202" rIns="38405" bIns="19202">
            <a:spAutoFit/>
          </a:bodyPr>
          <a:lstStyle/>
          <a:p>
            <a:pPr marL="114681" indent="-114681" algn="just">
              <a:spcBef>
                <a:spcPts val="252"/>
              </a:spcBef>
              <a:buFont typeface="+mj-lt"/>
              <a:buAutoNum type="arabicPeriod"/>
              <a:defRPr/>
            </a:pPr>
            <a:r>
              <a:rPr lang="en-US" b="1" dirty="0" err="1">
                <a:solidFill>
                  <a:srgbClr val="EE795B"/>
                </a:solidFill>
                <a:latin typeface="Trebuchet MS" panose="020B0603020202020204" pitchFamily="34" charset="0"/>
                <a:cs typeface="Arial" pitchFamily="34" charset="0"/>
              </a:rPr>
              <a:t>Aktual</a:t>
            </a:r>
            <a:endParaRPr lang="en-US" b="1" dirty="0">
              <a:solidFill>
                <a:srgbClr val="EE795B"/>
              </a:solidFill>
              <a:latin typeface="Trebuchet MS" panose="020B0603020202020204" pitchFamily="34" charset="0"/>
              <a:cs typeface="Arial" pitchFamily="34" charset="0"/>
            </a:endParaRPr>
          </a:p>
          <a:p>
            <a:pPr marL="114681" algn="just">
              <a:spcBef>
                <a:spcPts val="0"/>
              </a:spcBef>
              <a:defRPr/>
            </a:pPr>
            <a:r>
              <a:rPr lang="en-US" dirty="0" err="1">
                <a:solidFill>
                  <a:schemeClr val="tx1">
                    <a:lumMod val="50000"/>
                  </a:schemeClr>
                </a:solidFill>
                <a:latin typeface="Trebuchet MS" panose="020B0603020202020204" pitchFamily="34" charset="0"/>
                <a:cs typeface="Arial" pitchFamily="34" charset="0"/>
              </a:rPr>
              <a:t>Benar-benar</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terjadi</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sedang</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hangat</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dibicarakan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dalam</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masyarakat</a:t>
            </a:r>
            <a:r>
              <a:rPr lang="en-US" dirty="0">
                <a:solidFill>
                  <a:schemeClr val="tx1">
                    <a:lumMod val="50000"/>
                  </a:schemeClr>
                </a:solidFill>
                <a:latin typeface="Trebuchet MS" panose="020B0603020202020204" pitchFamily="34" charset="0"/>
                <a:cs typeface="Arial" pitchFamily="34" charset="0"/>
              </a:rPr>
              <a:t>.</a:t>
            </a:r>
          </a:p>
          <a:p>
            <a:pPr marL="149352" indent="-149352" algn="just">
              <a:spcBef>
                <a:spcPts val="252"/>
              </a:spcBef>
              <a:buFont typeface="+mj-lt"/>
              <a:buAutoNum type="arabicPeriod" startAt="2"/>
              <a:defRPr/>
            </a:pPr>
            <a:r>
              <a:rPr lang="en-US" b="1" dirty="0" err="1">
                <a:solidFill>
                  <a:srgbClr val="EE795B"/>
                </a:solidFill>
                <a:latin typeface="Trebuchet MS" panose="020B0603020202020204" pitchFamily="34" charset="0"/>
                <a:cs typeface="Arial" pitchFamily="34" charset="0"/>
              </a:rPr>
              <a:t>Kekhalayakan</a:t>
            </a:r>
            <a:endParaRPr lang="en-US" b="1" dirty="0">
              <a:solidFill>
                <a:srgbClr val="EE795B"/>
              </a:solidFill>
              <a:latin typeface="Trebuchet MS" panose="020B0603020202020204" pitchFamily="34" charset="0"/>
              <a:cs typeface="Arial" pitchFamily="34" charset="0"/>
            </a:endParaRPr>
          </a:p>
          <a:p>
            <a:pPr marL="149352" algn="just">
              <a:spcBef>
                <a:spcPts val="0"/>
              </a:spcBef>
              <a:defRPr/>
            </a:pPr>
            <a:r>
              <a:rPr lang="en-US" dirty="0" err="1">
                <a:solidFill>
                  <a:schemeClr val="tx1">
                    <a:lumMod val="50000"/>
                  </a:schemeClr>
                </a:solidFill>
                <a:latin typeface="Trebuchet MS" panose="020B0603020202020204" pitchFamily="34" charset="0"/>
                <a:cs typeface="Arial" pitchFamily="34" charset="0"/>
              </a:rPr>
              <a:t>Isu</a:t>
            </a:r>
            <a:r>
              <a:rPr lang="en-US" dirty="0">
                <a:solidFill>
                  <a:schemeClr val="tx1">
                    <a:lumMod val="50000"/>
                  </a:schemeClr>
                </a:solidFill>
                <a:latin typeface="Trebuchet MS" panose="020B0603020202020204" pitchFamily="34" charset="0"/>
                <a:cs typeface="Arial" pitchFamily="34" charset="0"/>
              </a:rPr>
              <a:t> yang </a:t>
            </a:r>
            <a:r>
              <a:rPr lang="en-US" dirty="0" err="1">
                <a:solidFill>
                  <a:schemeClr val="tx1">
                    <a:lumMod val="50000"/>
                  </a:schemeClr>
                </a:solidFill>
                <a:latin typeface="Trebuchet MS" panose="020B0603020202020204" pitchFamily="34" charset="0"/>
                <a:cs typeface="Arial" pitchFamily="34" charset="0"/>
              </a:rPr>
              <a:t>menyangkut</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hajat</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hidup</a:t>
            </a:r>
            <a:r>
              <a:rPr lang="en-US" dirty="0">
                <a:solidFill>
                  <a:schemeClr val="tx1">
                    <a:lumMod val="50000"/>
                  </a:schemeClr>
                </a:solidFill>
                <a:latin typeface="Trebuchet MS" panose="020B0603020202020204" pitchFamily="34" charset="0"/>
                <a:cs typeface="Arial" pitchFamily="34" charset="0"/>
              </a:rPr>
              <a:t> orang </a:t>
            </a:r>
            <a:r>
              <a:rPr lang="en-US" dirty="0" err="1">
                <a:solidFill>
                  <a:schemeClr val="tx1">
                    <a:lumMod val="50000"/>
                  </a:schemeClr>
                </a:solidFill>
                <a:latin typeface="Trebuchet MS" panose="020B0603020202020204" pitchFamily="34" charset="0"/>
                <a:cs typeface="Arial" pitchFamily="34" charset="0"/>
              </a:rPr>
              <a:t>banyak</a:t>
            </a:r>
            <a:r>
              <a:rPr lang="en-US" dirty="0">
                <a:solidFill>
                  <a:schemeClr val="tx1">
                    <a:lumMod val="50000"/>
                  </a:schemeClr>
                </a:solidFill>
                <a:latin typeface="Trebuchet MS" panose="020B0603020202020204" pitchFamily="34" charset="0"/>
                <a:cs typeface="Arial" pitchFamily="34" charset="0"/>
              </a:rPr>
              <a:t>.</a:t>
            </a:r>
          </a:p>
          <a:p>
            <a:pPr marL="149352" indent="-149352" algn="just">
              <a:spcBef>
                <a:spcPts val="252"/>
              </a:spcBef>
              <a:buFont typeface="+mj-lt"/>
              <a:buAutoNum type="arabicPeriod" startAt="3"/>
              <a:defRPr/>
            </a:pPr>
            <a:r>
              <a:rPr lang="en-US" b="1" dirty="0" err="1">
                <a:solidFill>
                  <a:srgbClr val="EE795B"/>
                </a:solidFill>
                <a:latin typeface="Trebuchet MS" panose="020B0603020202020204" pitchFamily="34" charset="0"/>
                <a:cs typeface="Arial" pitchFamily="34" charset="0"/>
              </a:rPr>
              <a:t>Problematik</a:t>
            </a:r>
            <a:endParaRPr lang="en-US" b="1" dirty="0">
              <a:solidFill>
                <a:srgbClr val="EE795B"/>
              </a:solidFill>
              <a:latin typeface="Trebuchet MS" panose="020B0603020202020204" pitchFamily="34" charset="0"/>
              <a:cs typeface="Arial" pitchFamily="34" charset="0"/>
            </a:endParaRPr>
          </a:p>
          <a:p>
            <a:pPr marL="149352" algn="just">
              <a:spcBef>
                <a:spcPts val="0"/>
              </a:spcBef>
              <a:defRPr/>
            </a:pPr>
            <a:r>
              <a:rPr lang="en-US" dirty="0" err="1">
                <a:solidFill>
                  <a:schemeClr val="tx1">
                    <a:lumMod val="50000"/>
                  </a:schemeClr>
                </a:solidFill>
                <a:latin typeface="Trebuchet MS" panose="020B0603020202020204" pitchFamily="34" charset="0"/>
                <a:cs typeface="Arial" pitchFamily="34" charset="0"/>
              </a:rPr>
              <a:t>Isu</a:t>
            </a:r>
            <a:r>
              <a:rPr lang="en-US" dirty="0">
                <a:solidFill>
                  <a:schemeClr val="tx1">
                    <a:lumMod val="50000"/>
                  </a:schemeClr>
                </a:solidFill>
                <a:latin typeface="Trebuchet MS" panose="020B0603020202020204" pitchFamily="34" charset="0"/>
                <a:cs typeface="Arial" pitchFamily="34" charset="0"/>
              </a:rPr>
              <a:t> yang </a:t>
            </a:r>
            <a:r>
              <a:rPr lang="id-ID" dirty="0">
                <a:solidFill>
                  <a:schemeClr val="tx1">
                    <a:lumMod val="50000"/>
                  </a:schemeClr>
                </a:solidFill>
                <a:latin typeface="Trebuchet MS" panose="020B0603020202020204" pitchFamily="34" charset="0"/>
                <a:cs typeface="Arial" pitchFamily="34" charset="0"/>
              </a:rPr>
              <a:t>memiliki dimensi masalah yang kompleks, </a:t>
            </a:r>
            <a:r>
              <a:rPr lang="en-US" dirty="0" err="1">
                <a:solidFill>
                  <a:schemeClr val="tx1">
                    <a:lumMod val="50000"/>
                  </a:schemeClr>
                </a:solidFill>
                <a:latin typeface="Trebuchet MS" panose="020B0603020202020204" pitchFamily="34" charset="0"/>
                <a:cs typeface="Arial" pitchFamily="34" charset="0"/>
              </a:rPr>
              <a:t>sehingga</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perlu</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dicarikan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segera</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solusinya</a:t>
            </a:r>
            <a:r>
              <a:rPr lang="en-US" dirty="0">
                <a:solidFill>
                  <a:schemeClr val="tx1">
                    <a:lumMod val="50000"/>
                  </a:schemeClr>
                </a:solidFill>
                <a:latin typeface="Trebuchet MS" panose="020B0603020202020204" pitchFamily="34" charset="0"/>
                <a:cs typeface="Arial" pitchFamily="34" charset="0"/>
              </a:rPr>
              <a:t>.</a:t>
            </a:r>
          </a:p>
          <a:p>
            <a:pPr marL="114681" indent="-114681" algn="just">
              <a:spcBef>
                <a:spcPts val="252"/>
              </a:spcBef>
              <a:buFont typeface="+mj-lt"/>
              <a:buAutoNum type="arabicPeriod" startAt="4"/>
              <a:defRPr/>
            </a:pPr>
            <a:r>
              <a:rPr lang="en-US" b="1" dirty="0" err="1">
                <a:solidFill>
                  <a:srgbClr val="EE795B"/>
                </a:solidFill>
                <a:latin typeface="Trebuchet MS" panose="020B0603020202020204" pitchFamily="34" charset="0"/>
                <a:cs typeface="Arial" pitchFamily="34" charset="0"/>
              </a:rPr>
              <a:t>Kelayakan</a:t>
            </a:r>
            <a:endParaRPr lang="en-US" b="1" dirty="0">
              <a:solidFill>
                <a:srgbClr val="EE795B"/>
              </a:solidFill>
              <a:latin typeface="Trebuchet MS" panose="020B0603020202020204" pitchFamily="34" charset="0"/>
              <a:cs typeface="Arial" pitchFamily="34" charset="0"/>
            </a:endParaRPr>
          </a:p>
          <a:p>
            <a:pPr marL="114681" algn="just">
              <a:spcBef>
                <a:spcPts val="0"/>
              </a:spcBef>
              <a:defRPr/>
            </a:pPr>
            <a:r>
              <a:rPr lang="en-US" dirty="0" err="1">
                <a:solidFill>
                  <a:schemeClr val="tx1">
                    <a:lumMod val="50000"/>
                  </a:schemeClr>
                </a:solidFill>
                <a:latin typeface="Trebuchet MS" panose="020B0603020202020204" pitchFamily="34" charset="0"/>
                <a:cs typeface="Arial" pitchFamily="34" charset="0"/>
              </a:rPr>
              <a:t>Isu</a:t>
            </a:r>
            <a:r>
              <a:rPr lang="en-US" dirty="0">
                <a:solidFill>
                  <a:schemeClr val="tx1">
                    <a:lumMod val="50000"/>
                  </a:schemeClr>
                </a:solidFill>
                <a:latin typeface="Trebuchet MS" panose="020B0603020202020204" pitchFamily="34" charset="0"/>
                <a:cs typeface="Arial" pitchFamily="34" charset="0"/>
              </a:rPr>
              <a:t> yang </a:t>
            </a:r>
            <a:r>
              <a:rPr lang="en-US" dirty="0" err="1">
                <a:solidFill>
                  <a:schemeClr val="tx1">
                    <a:lumMod val="50000"/>
                  </a:schemeClr>
                </a:solidFill>
                <a:latin typeface="Trebuchet MS" panose="020B0603020202020204" pitchFamily="34" charset="0"/>
                <a:cs typeface="Arial" pitchFamily="34" charset="0"/>
              </a:rPr>
              <a:t>masuk</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akal</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realistis</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serta</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relevan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untuk</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dimunculkan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inisiatif</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pemecahan</a:t>
            </a:r>
            <a:r>
              <a:rPr lang="en-US" dirty="0">
                <a:solidFill>
                  <a:schemeClr val="tx1">
                    <a:lumMod val="50000"/>
                  </a:schemeClr>
                </a:solidFill>
                <a:latin typeface="Trebuchet MS" panose="020B0603020202020204" pitchFamily="34" charset="0"/>
                <a:cs typeface="Arial" pitchFamily="34" charset="0"/>
              </a:rPr>
              <a:t> </a:t>
            </a:r>
            <a:r>
              <a:rPr lang="en-US" dirty="0" err="1">
                <a:solidFill>
                  <a:schemeClr val="tx1">
                    <a:lumMod val="50000"/>
                  </a:schemeClr>
                </a:solidFill>
                <a:latin typeface="Trebuchet MS" panose="020B0603020202020204" pitchFamily="34" charset="0"/>
                <a:cs typeface="Arial" pitchFamily="34" charset="0"/>
              </a:rPr>
              <a:t>masalahnya</a:t>
            </a:r>
            <a:r>
              <a:rPr lang="en-US" dirty="0">
                <a:solidFill>
                  <a:schemeClr val="tx1">
                    <a:lumMod val="50000"/>
                  </a:schemeClr>
                </a:solidFill>
                <a:latin typeface="Trebuchet MS" panose="020B0603020202020204" pitchFamily="34" charset="0"/>
                <a:cs typeface="Arial" pitchFamily="34" charset="0"/>
              </a:rPr>
              <a:t>.</a:t>
            </a:r>
          </a:p>
          <a:p>
            <a:pPr marL="149352" algn="just">
              <a:spcBef>
                <a:spcPts val="0"/>
              </a:spcBef>
              <a:defRPr/>
            </a:pPr>
            <a:endParaRPr lang="en-US" dirty="0">
              <a:solidFill>
                <a:schemeClr val="tx1">
                  <a:lumMod val="50000"/>
                </a:schemeClr>
              </a:solidFill>
              <a:latin typeface="Trebuchet MS" panose="020B0603020202020204" pitchFamily="34" charset="0"/>
              <a:cs typeface="Arial" pitchFamily="34" charset="0"/>
            </a:endParaRPr>
          </a:p>
          <a:p>
            <a:pPr marL="114681" algn="just">
              <a:spcBef>
                <a:spcPts val="0"/>
              </a:spcBef>
              <a:defRPr/>
            </a:pPr>
            <a:endParaRPr lang="en-US" dirty="0">
              <a:solidFill>
                <a:schemeClr val="tx1">
                  <a:lumMod val="50000"/>
                </a:schemeClr>
              </a:solidFill>
              <a:latin typeface="Trebuchet MS" panose="020B0603020202020204" pitchFamily="34" charset="0"/>
              <a:cs typeface="Arial" pitchFamily="34" charset="0"/>
            </a:endParaRPr>
          </a:p>
        </p:txBody>
      </p:sp>
      <p:sp>
        <p:nvSpPr>
          <p:cNvPr id="9" name="TextBox 9"/>
          <p:cNvSpPr txBox="1">
            <a:spLocks noChangeArrowheads="1"/>
          </p:cNvSpPr>
          <p:nvPr/>
        </p:nvSpPr>
        <p:spPr bwMode="auto">
          <a:xfrm>
            <a:off x="257384" y="1644244"/>
            <a:ext cx="2801079" cy="346556"/>
          </a:xfrm>
          <a:prstGeom prst="rect">
            <a:avLst/>
          </a:prstGeom>
          <a:noFill/>
          <a:ln w="9525">
            <a:noFill/>
            <a:miter lim="800000"/>
            <a:headEnd/>
            <a:tailEnd/>
          </a:ln>
        </p:spPr>
        <p:txBody>
          <a:bodyPr lIns="38405" tIns="19202" rIns="38405" bIns="19202">
            <a:spAutoFit/>
          </a:bodyPr>
          <a:lstStyle/>
          <a:p>
            <a:pPr marL="143351" indent="-143351" algn="just">
              <a:spcBef>
                <a:spcPts val="252"/>
              </a:spcBef>
              <a:defRPr/>
            </a:pPr>
            <a:r>
              <a:rPr lang="en-US" sz="2000" b="1" dirty="0" err="1">
                <a:latin typeface="Comic Sans MS" pitchFamily="66" charset="0"/>
                <a:cs typeface="Arial" pitchFamily="34" charset="0"/>
              </a:rPr>
              <a:t>Kriteria</a:t>
            </a:r>
            <a:r>
              <a:rPr lang="en-US" sz="2000" b="1" dirty="0">
                <a:latin typeface="Comic Sans MS" pitchFamily="66" charset="0"/>
                <a:cs typeface="Arial" pitchFamily="34" charset="0"/>
              </a:rPr>
              <a:t> </a:t>
            </a:r>
            <a:r>
              <a:rPr lang="en-US" sz="2000" b="1" dirty="0" err="1">
                <a:latin typeface="Comic Sans MS" pitchFamily="66" charset="0"/>
                <a:cs typeface="Arial" pitchFamily="34" charset="0"/>
              </a:rPr>
              <a:t>isu</a:t>
            </a:r>
            <a:r>
              <a:rPr lang="en-US" sz="2000" b="1" dirty="0">
                <a:latin typeface="Comic Sans MS" pitchFamily="66" charset="0"/>
                <a:cs typeface="Arial" pitchFamily="34" charset="0"/>
              </a:rPr>
              <a:t> :</a:t>
            </a:r>
          </a:p>
        </p:txBody>
      </p:sp>
    </p:spTree>
    <p:extLst>
      <p:ext uri="{BB962C8B-B14F-4D97-AF65-F5344CB8AC3E}">
        <p14:creationId xmlns:p14="http://schemas.microsoft.com/office/powerpoint/2010/main" val="3619505801"/>
      </p:ext>
    </p:extLst>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304800" y="45720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t>Teknik</a:t>
            </a:r>
            <a:r>
              <a:rPr lang="en-GB" sz="4000" dirty="0" smtClean="0"/>
              <a:t> </a:t>
            </a:r>
            <a:r>
              <a:rPr lang="en-GB" sz="4000" dirty="0" err="1" smtClean="0">
                <a:solidFill>
                  <a:srgbClr val="566579"/>
                </a:solidFill>
                <a:latin typeface="Trebuchet MS"/>
                <a:ea typeface="Trebuchet MS"/>
                <a:cs typeface="Trebuchet MS"/>
                <a:sym typeface="Trebuchet MS"/>
              </a:rPr>
              <a:t>Tapisan</a:t>
            </a:r>
            <a:r>
              <a:rPr lang="en-GB" sz="4000" dirty="0" smtClean="0">
                <a:solidFill>
                  <a:srgbClr val="566579"/>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Isu</a:t>
            </a:r>
            <a:endParaRPr lang="en-GB" sz="4000" b="1" dirty="0">
              <a:solidFill>
                <a:srgbClr val="EE795B"/>
              </a:solidFill>
              <a:latin typeface="Trebuchet MS"/>
              <a:ea typeface="Trebuchet MS"/>
              <a:cs typeface="Trebuchet MS"/>
              <a:sym typeface="Trebuchet MS"/>
            </a:endParaRPr>
          </a:p>
        </p:txBody>
      </p:sp>
      <p:sp>
        <p:nvSpPr>
          <p:cNvPr id="5" name="Rectangle 3"/>
          <p:cNvSpPr txBox="1">
            <a:spLocks noChangeArrowheads="1"/>
          </p:cNvSpPr>
          <p:nvPr/>
        </p:nvSpPr>
        <p:spPr>
          <a:xfrm>
            <a:off x="365643" y="1112028"/>
            <a:ext cx="8363988" cy="2592029"/>
          </a:xfrm>
          <a:prstGeom prst="rect">
            <a:avLst/>
          </a:prstGeom>
        </p:spPr>
        <p:txBody>
          <a:bodyPr lIns="38405" tIns="19202" rIns="38405" bIns="19202"/>
          <a:lstStyle/>
          <a:p>
            <a:pPr marL="144018" indent="-144018">
              <a:spcBef>
                <a:spcPts val="0"/>
              </a:spcBef>
              <a:buClr>
                <a:schemeClr val="tx1"/>
              </a:buClr>
              <a:buSzPct val="90000"/>
              <a:defRPr/>
            </a:pPr>
            <a:r>
              <a:rPr lang="id-ID" b="1" kern="0" dirty="0">
                <a:solidFill>
                  <a:schemeClr val="tx2"/>
                </a:solidFill>
                <a:latin typeface="Trebuchet MS" panose="020B0603020202020204" pitchFamily="34" charset="0"/>
              </a:rPr>
              <a:t>Teknik analisis yang digunakan :</a:t>
            </a:r>
          </a:p>
          <a:p>
            <a:pPr marL="144018" indent="-144018">
              <a:spcBef>
                <a:spcPts val="0"/>
              </a:spcBef>
              <a:buClr>
                <a:schemeClr val="tx1"/>
              </a:buClr>
              <a:buSzPct val="90000"/>
              <a:buBlip>
                <a:blip r:embed="rId2"/>
              </a:buBlip>
              <a:tabLst>
                <a:tab pos="149352" algn="l"/>
              </a:tabLst>
              <a:defRPr/>
            </a:pPr>
            <a:r>
              <a:rPr lang="id-ID" b="1" kern="0" dirty="0">
                <a:solidFill>
                  <a:srgbClr val="EE795B"/>
                </a:solidFill>
                <a:latin typeface="Trebuchet MS" panose="020B0603020202020204" pitchFamily="34" charset="0"/>
              </a:rPr>
              <a:t>URGENCY</a:t>
            </a:r>
          </a:p>
          <a:p>
            <a:pPr marL="149352">
              <a:spcBef>
                <a:spcPts val="0"/>
              </a:spcBef>
              <a:buClr>
                <a:schemeClr val="tx1"/>
              </a:buClr>
              <a:buSzPct val="90000"/>
              <a:defRPr/>
            </a:pPr>
            <a:r>
              <a:rPr lang="id-ID" b="1" kern="0" dirty="0">
                <a:solidFill>
                  <a:schemeClr val="tx2"/>
                </a:solidFill>
                <a:latin typeface="Trebuchet MS" panose="020B0603020202020204" pitchFamily="34" charset="0"/>
              </a:rPr>
              <a:t>Seberapa mendesak suatu isu harus dibahas, dianalisis dan ditindaklanjuti. </a:t>
            </a:r>
          </a:p>
          <a:p>
            <a:pPr marL="144018" indent="-144018">
              <a:spcBef>
                <a:spcPts val="0"/>
              </a:spcBef>
              <a:buClr>
                <a:schemeClr val="tx1"/>
              </a:buClr>
              <a:buSzPct val="90000"/>
              <a:buBlip>
                <a:blip r:embed="rId2"/>
              </a:buBlip>
              <a:defRPr/>
            </a:pPr>
            <a:r>
              <a:rPr lang="id-ID" b="1" kern="0" dirty="0">
                <a:solidFill>
                  <a:srgbClr val="EE795B"/>
                </a:solidFill>
                <a:latin typeface="Trebuchet MS" panose="020B0603020202020204" pitchFamily="34" charset="0"/>
              </a:rPr>
              <a:t>SERIOUSNESS</a:t>
            </a:r>
          </a:p>
          <a:p>
            <a:pPr marL="149352">
              <a:spcBef>
                <a:spcPts val="0"/>
              </a:spcBef>
              <a:buClr>
                <a:schemeClr val="tx1"/>
              </a:buClr>
              <a:buSzPct val="90000"/>
              <a:defRPr/>
            </a:pPr>
            <a:r>
              <a:rPr lang="id-ID" b="1" kern="0" dirty="0">
                <a:solidFill>
                  <a:schemeClr val="tx2"/>
                </a:solidFill>
                <a:latin typeface="Trebuchet MS" panose="020B0603020202020204" pitchFamily="34" charset="0"/>
              </a:rPr>
              <a:t>Seberapa serius suatu isu harus dibahas  dikaitkan dengan akibat yang ditimbulkan.</a:t>
            </a:r>
          </a:p>
          <a:p>
            <a:pPr marL="144018" indent="-144018">
              <a:spcBef>
                <a:spcPts val="0"/>
              </a:spcBef>
              <a:buClr>
                <a:schemeClr val="tx1"/>
              </a:buClr>
              <a:buSzPct val="90000"/>
              <a:buBlip>
                <a:blip r:embed="rId2"/>
              </a:buBlip>
              <a:defRPr/>
            </a:pPr>
            <a:r>
              <a:rPr lang="id-ID" b="1" kern="0" dirty="0">
                <a:solidFill>
                  <a:srgbClr val="EE795B"/>
                </a:solidFill>
                <a:latin typeface="Trebuchet MS" panose="020B0603020202020204" pitchFamily="34" charset="0"/>
              </a:rPr>
              <a:t>GROWTH</a:t>
            </a:r>
          </a:p>
          <a:p>
            <a:pPr marL="149352">
              <a:spcBef>
                <a:spcPts val="0"/>
              </a:spcBef>
              <a:buClr>
                <a:schemeClr val="tx1"/>
              </a:buClr>
              <a:buSzPct val="90000"/>
              <a:defRPr/>
            </a:pPr>
            <a:r>
              <a:rPr lang="id-ID" b="1" kern="0" dirty="0">
                <a:solidFill>
                  <a:schemeClr val="tx2"/>
                </a:solidFill>
                <a:latin typeface="Trebuchet MS" panose="020B0603020202020204" pitchFamily="34" charset="0"/>
              </a:rPr>
              <a:t>Seberapa besar kemungkinan memburuknya isu tersebut jika tidak ditangani sebagaiamana mestinya.</a:t>
            </a:r>
            <a:endParaRPr lang="en-GB" b="1" kern="0" dirty="0">
              <a:solidFill>
                <a:schemeClr val="tx2"/>
              </a:solidFill>
              <a:latin typeface="Trebuchet MS" panose="020B0603020202020204" pitchFamily="34" charset="0"/>
            </a:endParaRPr>
          </a:p>
        </p:txBody>
      </p:sp>
      <p:sp>
        <p:nvSpPr>
          <p:cNvPr id="6" name="Rectangle 5"/>
          <p:cNvSpPr/>
          <p:nvPr/>
        </p:nvSpPr>
        <p:spPr>
          <a:xfrm>
            <a:off x="6240461" y="3704057"/>
            <a:ext cx="2686396" cy="1534573"/>
          </a:xfrm>
          <a:prstGeom prst="rect">
            <a:avLst/>
          </a:prstGeom>
          <a:solidFill>
            <a:schemeClr val="bg1"/>
          </a:solidFill>
        </p:spPr>
        <p:txBody>
          <a:bodyPr wrap="square" lIns="38405" tIns="19202" rIns="38405" bIns="19202">
            <a:spAutoFit/>
          </a:bodyPr>
          <a:lstStyle/>
          <a:p>
            <a:pPr>
              <a:spcBef>
                <a:spcPct val="20000"/>
              </a:spcBef>
              <a:buClr>
                <a:schemeClr val="tx1"/>
              </a:buClr>
              <a:buSzPct val="90000"/>
              <a:defRPr/>
            </a:pPr>
            <a:r>
              <a:rPr lang="id-ID" b="1" kern="0" dirty="0">
                <a:solidFill>
                  <a:srgbClr val="FF0000"/>
                </a:solidFill>
                <a:latin typeface="Comic Sans MS" pitchFamily="66" charset="0"/>
              </a:rPr>
              <a:t>Setiap isu dinilai dengan memberikan skor antara 1-5.</a:t>
            </a:r>
          </a:p>
          <a:p>
            <a:pPr marL="114681" indent="-114681">
              <a:spcBef>
                <a:spcPct val="20000"/>
              </a:spcBef>
              <a:buClr>
                <a:srgbClr val="002060"/>
              </a:buClr>
              <a:buSzPct val="90000"/>
              <a:buFontTx/>
              <a:buAutoNum type="arabicPlain"/>
              <a:defRPr/>
            </a:pPr>
            <a:r>
              <a:rPr lang="id-ID" b="1" kern="0" dirty="0">
                <a:solidFill>
                  <a:srgbClr val="FF0000"/>
                </a:solidFill>
                <a:latin typeface="Comic Sans MS" pitchFamily="66" charset="0"/>
              </a:rPr>
              <a:t>= sangat tidak urgent</a:t>
            </a:r>
          </a:p>
          <a:p>
            <a:pPr marL="114681" indent="-114681">
              <a:spcBef>
                <a:spcPct val="20000"/>
              </a:spcBef>
              <a:buClr>
                <a:srgbClr val="002060"/>
              </a:buClr>
              <a:buSzPct val="90000"/>
              <a:buFont typeface="Wingdings" pitchFamily="2" charset="2"/>
              <a:buAutoNum type="arabicPlain" startAt="5"/>
              <a:defRPr/>
            </a:pPr>
            <a:r>
              <a:rPr lang="id-ID" b="1" kern="0" dirty="0">
                <a:solidFill>
                  <a:srgbClr val="FF0000"/>
                </a:solidFill>
                <a:latin typeface="Comic Sans MS" pitchFamily="66" charset="0"/>
              </a:rPr>
              <a:t>= sangat urgent. </a:t>
            </a:r>
          </a:p>
        </p:txBody>
      </p:sp>
      <p:graphicFrame>
        <p:nvGraphicFramePr>
          <p:cNvPr id="7" name="Table 6"/>
          <p:cNvGraphicFramePr>
            <a:graphicFrameLocks noGrp="1"/>
          </p:cNvGraphicFramePr>
          <p:nvPr>
            <p:extLst>
              <p:ext uri="{D42A27DB-BD31-4B8C-83A1-F6EECF244321}">
                <p14:modId xmlns:p14="http://schemas.microsoft.com/office/powerpoint/2010/main" val="775565898"/>
              </p:ext>
            </p:extLst>
          </p:nvPr>
        </p:nvGraphicFramePr>
        <p:xfrm>
          <a:off x="365643" y="3704057"/>
          <a:ext cx="5786292" cy="2413040"/>
        </p:xfrm>
        <a:graphic>
          <a:graphicData uri="http://schemas.openxmlformats.org/drawingml/2006/table">
            <a:tbl>
              <a:tblPr firstRow="1" bandRow="1">
                <a:tableStyleId>{5C22544A-7EE6-4342-B048-85BDC9FD1C3A}</a:tableStyleId>
              </a:tblPr>
              <a:tblGrid>
                <a:gridCol w="398051">
                  <a:extLst>
                    <a:ext uri="{9D8B030D-6E8A-4147-A177-3AD203B41FA5}">
                      <a16:colId xmlns="" xmlns:a16="http://schemas.microsoft.com/office/drawing/2014/main" val="20000"/>
                    </a:ext>
                  </a:extLst>
                </a:gridCol>
                <a:gridCol w="1285522">
                  <a:extLst>
                    <a:ext uri="{9D8B030D-6E8A-4147-A177-3AD203B41FA5}">
                      <a16:colId xmlns="" xmlns:a16="http://schemas.microsoft.com/office/drawing/2014/main" val="20001"/>
                    </a:ext>
                  </a:extLst>
                </a:gridCol>
                <a:gridCol w="1088289">
                  <a:extLst>
                    <a:ext uri="{9D8B030D-6E8A-4147-A177-3AD203B41FA5}">
                      <a16:colId xmlns="" xmlns:a16="http://schemas.microsoft.com/office/drawing/2014/main" val="20002"/>
                    </a:ext>
                  </a:extLst>
                </a:gridCol>
                <a:gridCol w="807096">
                  <a:extLst>
                    <a:ext uri="{9D8B030D-6E8A-4147-A177-3AD203B41FA5}">
                      <a16:colId xmlns="" xmlns:a16="http://schemas.microsoft.com/office/drawing/2014/main" val="20003"/>
                    </a:ext>
                  </a:extLst>
                </a:gridCol>
                <a:gridCol w="629976">
                  <a:extLst>
                    <a:ext uri="{9D8B030D-6E8A-4147-A177-3AD203B41FA5}">
                      <a16:colId xmlns="" xmlns:a16="http://schemas.microsoft.com/office/drawing/2014/main" val="20004"/>
                    </a:ext>
                  </a:extLst>
                </a:gridCol>
                <a:gridCol w="526499">
                  <a:extLst>
                    <a:ext uri="{9D8B030D-6E8A-4147-A177-3AD203B41FA5}">
                      <a16:colId xmlns="" xmlns:a16="http://schemas.microsoft.com/office/drawing/2014/main" val="20005"/>
                    </a:ext>
                  </a:extLst>
                </a:gridCol>
                <a:gridCol w="1050859">
                  <a:extLst>
                    <a:ext uri="{9D8B030D-6E8A-4147-A177-3AD203B41FA5}">
                      <a16:colId xmlns="" xmlns:a16="http://schemas.microsoft.com/office/drawing/2014/main" val="20006"/>
                    </a:ext>
                  </a:extLst>
                </a:gridCol>
              </a:tblGrid>
              <a:tr h="268004">
                <a:tc rowSpan="3">
                  <a:txBody>
                    <a:bodyPr/>
                    <a:lstStyle/>
                    <a:p>
                      <a:pPr algn="ctr"/>
                      <a:endParaRPr lang="id-ID" sz="1600" dirty="0" smtClean="0">
                        <a:solidFill>
                          <a:schemeClr val="bg1"/>
                        </a:solidFill>
                        <a:latin typeface="Trebuchet MS" panose="020B0603020202020204" pitchFamily="34" charset="0"/>
                      </a:endParaRPr>
                    </a:p>
                    <a:p>
                      <a:pPr algn="ctr"/>
                      <a:r>
                        <a:rPr lang="id-ID" sz="1600" dirty="0" smtClean="0">
                          <a:solidFill>
                            <a:schemeClr val="bg1"/>
                          </a:solidFill>
                          <a:latin typeface="Trebuchet MS" panose="020B0603020202020204" pitchFamily="34" charset="0"/>
                        </a:rPr>
                        <a:t>No.</a:t>
                      </a:r>
                      <a:endParaRPr lang="id-ID" sz="1600" dirty="0">
                        <a:solidFill>
                          <a:schemeClr val="bg1"/>
                        </a:solidFill>
                        <a:latin typeface="Trebuchet MS" panose="020B0603020202020204" pitchFamily="34" charset="0"/>
                      </a:endParaRPr>
                    </a:p>
                  </a:txBody>
                  <a:tcPr marL="34299" marR="34299" marT="22860" marB="22860">
                    <a:solidFill>
                      <a:srgbClr val="00206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id-ID" sz="1600" dirty="0" smtClean="0">
                        <a:solidFill>
                          <a:schemeClr val="bg1"/>
                        </a:solidFill>
                        <a:latin typeface="Trebuchet MS" panose="020B0603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id-ID" sz="1600" dirty="0" smtClean="0">
                          <a:solidFill>
                            <a:schemeClr val="bg1"/>
                          </a:solidFill>
                          <a:latin typeface="Trebuchet MS" panose="020B0603020202020204" pitchFamily="34" charset="0"/>
                        </a:rPr>
                        <a:t>Pokok Bahasan Isu</a:t>
                      </a:r>
                      <a:endParaRPr lang="id-ID" sz="1600" dirty="0">
                        <a:solidFill>
                          <a:schemeClr val="bg1"/>
                        </a:solidFill>
                        <a:latin typeface="Trebuchet MS" panose="020B0603020202020204" pitchFamily="34" charset="0"/>
                      </a:endParaRPr>
                    </a:p>
                  </a:txBody>
                  <a:tcPr marL="34299" marR="34299" marT="22860" marB="22860">
                    <a:solidFill>
                      <a:srgbClr val="002060"/>
                    </a:solidFill>
                  </a:tcPr>
                </a:tc>
                <a:tc rowSpan="3">
                  <a:txBody>
                    <a:bodyPr/>
                    <a:lstStyle/>
                    <a:p>
                      <a:pPr algn="ctr"/>
                      <a:endParaRPr lang="id-ID" sz="1600" dirty="0" smtClean="0">
                        <a:solidFill>
                          <a:schemeClr val="bg1"/>
                        </a:solidFill>
                        <a:latin typeface="Trebuchet MS" panose="020B0603020202020204" pitchFamily="34" charset="0"/>
                      </a:endParaRPr>
                    </a:p>
                    <a:p>
                      <a:pPr algn="ctr"/>
                      <a:r>
                        <a:rPr lang="id-ID" sz="1600" dirty="0" smtClean="0">
                          <a:solidFill>
                            <a:schemeClr val="bg1"/>
                          </a:solidFill>
                          <a:latin typeface="Trebuchet MS" panose="020B0603020202020204" pitchFamily="34" charset="0"/>
                        </a:rPr>
                        <a:t>Identifikasi Isu </a:t>
                      </a:r>
                      <a:endParaRPr lang="id-ID" sz="1600" dirty="0">
                        <a:solidFill>
                          <a:schemeClr val="bg1"/>
                        </a:solidFill>
                        <a:latin typeface="Trebuchet MS" panose="020B0603020202020204" pitchFamily="34" charset="0"/>
                      </a:endParaRPr>
                    </a:p>
                  </a:txBody>
                  <a:tcPr marL="34299" marR="34299" marT="22860" marB="22860">
                    <a:solidFill>
                      <a:srgbClr val="002060"/>
                    </a:solidFill>
                  </a:tcPr>
                </a:tc>
                <a:tc gridSpan="4">
                  <a:txBody>
                    <a:bodyPr/>
                    <a:lstStyle/>
                    <a:p>
                      <a:pPr algn="ctr"/>
                      <a:r>
                        <a:rPr lang="id-ID" sz="900" dirty="0" smtClean="0">
                          <a:latin typeface="Comic Sans MS" pitchFamily="66" charset="0"/>
                        </a:rPr>
                        <a:t>Pemilihan Isu</a:t>
                      </a:r>
                    </a:p>
                  </a:txBody>
                  <a:tcPr marL="34299" marR="34299" marT="22860" marB="22860">
                    <a:solidFill>
                      <a:srgbClr val="002060"/>
                    </a:solidFill>
                  </a:tcPr>
                </a:tc>
                <a:tc hMerge="1">
                  <a:txBody>
                    <a:bodyPr/>
                    <a:lstStyle/>
                    <a:p>
                      <a:pPr algn="ctr"/>
                      <a:endParaRPr lang="id-ID" dirty="0">
                        <a:latin typeface="Comic Sans MS" pitchFamily="66" charset="0"/>
                      </a:endParaRPr>
                    </a:p>
                  </a:txBody>
                  <a:tcPr>
                    <a:solidFill>
                      <a:srgbClr val="002060"/>
                    </a:solidFill>
                  </a:tcPr>
                </a:tc>
                <a:tc hMerge="1">
                  <a:txBody>
                    <a:bodyPr/>
                    <a:lstStyle/>
                    <a:p>
                      <a:pPr algn="ctr"/>
                      <a:endParaRPr lang="id-ID" dirty="0">
                        <a:latin typeface="Comic Sans MS" pitchFamily="66" charset="0"/>
                      </a:endParaRPr>
                    </a:p>
                  </a:txBody>
                  <a:tcPr>
                    <a:solidFill>
                      <a:srgbClr val="002060"/>
                    </a:solidFill>
                  </a:tcPr>
                </a:tc>
                <a:tc hMerge="1">
                  <a:txBody>
                    <a:bodyPr/>
                    <a:lstStyle/>
                    <a:p>
                      <a:pPr algn="ctr"/>
                      <a:endParaRPr lang="id-ID" dirty="0" smtClean="0">
                        <a:latin typeface="Comic Sans MS" pitchFamily="66" charset="0"/>
                      </a:endParaRPr>
                    </a:p>
                  </a:txBody>
                  <a:tcPr>
                    <a:lnB w="12700" cap="flat" cmpd="sng" algn="ctr">
                      <a:solidFill>
                        <a:schemeClr val="bg1"/>
                      </a:solidFill>
                      <a:prstDash val="solid"/>
                      <a:round/>
                      <a:headEnd type="none" w="med" len="med"/>
                      <a:tailEnd type="none" w="med" len="med"/>
                    </a:lnB>
                    <a:solidFill>
                      <a:srgbClr val="002060"/>
                    </a:solidFill>
                  </a:tcPr>
                </a:tc>
                <a:extLst>
                  <a:ext uri="{0D108BD9-81ED-4DB2-BD59-A6C34878D82A}">
                    <a16:rowId xmlns="" xmlns:a16="http://schemas.microsoft.com/office/drawing/2014/main" val="10000"/>
                  </a:ext>
                </a:extLst>
              </a:tr>
              <a:tr h="533400">
                <a:tc vMerge="1">
                  <a:txBody>
                    <a:bodyPr/>
                    <a:lstStyle/>
                    <a:p>
                      <a:endParaRPr lang="id-ID" dirty="0"/>
                    </a:p>
                  </a:txBody>
                  <a:tcPr/>
                </a:tc>
                <a:tc vMerge="1">
                  <a:txBody>
                    <a:bodyPr/>
                    <a:lstStyle/>
                    <a:p>
                      <a:endParaRPr lang="id-ID" dirty="0"/>
                    </a:p>
                  </a:txBody>
                  <a:tcPr/>
                </a:tc>
                <a:tc vMerge="1">
                  <a:txBody>
                    <a:bodyPr/>
                    <a:lstStyle/>
                    <a:p>
                      <a:endParaRPr lang="id-ID" dirty="0"/>
                    </a:p>
                  </a:txBody>
                  <a:tcPr/>
                </a:tc>
                <a:tc gridSpan="3">
                  <a:txBody>
                    <a:bodyPr/>
                    <a:lstStyle/>
                    <a:p>
                      <a:pPr algn="ctr"/>
                      <a:r>
                        <a:rPr lang="id-ID" sz="1600" b="1" dirty="0" smtClean="0">
                          <a:solidFill>
                            <a:schemeClr val="tx2"/>
                          </a:solidFill>
                          <a:latin typeface="Trebuchet MS" panose="020B0603020202020204" pitchFamily="34" charset="0"/>
                        </a:rPr>
                        <a:t>USG (Urgent, Seriously, Growth)</a:t>
                      </a:r>
                      <a:endParaRPr lang="id-ID" sz="1600" b="1" dirty="0">
                        <a:solidFill>
                          <a:schemeClr val="tx2"/>
                        </a:solidFill>
                        <a:latin typeface="Trebuchet MS" panose="020B0603020202020204" pitchFamily="34" charset="0"/>
                      </a:endParaRPr>
                    </a:p>
                  </a:txBody>
                  <a:tcPr marL="34299" marR="34299" marT="22860" marB="22860"/>
                </a:tc>
                <a:tc hMerge="1">
                  <a:txBody>
                    <a:bodyPr/>
                    <a:lstStyle/>
                    <a:p>
                      <a:endParaRPr lang="id-ID" dirty="0"/>
                    </a:p>
                  </a:txBody>
                  <a:tcPr/>
                </a:tc>
                <a:tc hMerge="1">
                  <a:txBody>
                    <a:bodyPr/>
                    <a:lstStyle/>
                    <a:p>
                      <a:endParaRPr lang="id-ID" dirty="0"/>
                    </a:p>
                  </a:txBody>
                  <a:tcPr/>
                </a:tc>
                <a:tc rowSpan="2">
                  <a:txBody>
                    <a:bodyPr/>
                    <a:lstStyle/>
                    <a:p>
                      <a:pPr algn="ctr"/>
                      <a:r>
                        <a:rPr lang="id-ID" sz="1600" b="1" dirty="0" smtClean="0">
                          <a:solidFill>
                            <a:schemeClr val="tx2"/>
                          </a:solidFill>
                          <a:latin typeface="Trebuchet MS" panose="020B0603020202020204" pitchFamily="34" charset="0"/>
                        </a:rPr>
                        <a:t>Total Isu terpilih </a:t>
                      </a:r>
                    </a:p>
                    <a:p>
                      <a:pPr algn="ctr"/>
                      <a:r>
                        <a:rPr lang="id-ID" sz="1600" b="1" dirty="0" smtClean="0">
                          <a:solidFill>
                            <a:schemeClr val="tx2"/>
                          </a:solidFill>
                          <a:latin typeface="Trebuchet MS" panose="020B0603020202020204" pitchFamily="34" charset="0"/>
                        </a:rPr>
                        <a:t>(dari</a:t>
                      </a:r>
                      <a:r>
                        <a:rPr lang="id-ID" sz="1600" b="1" baseline="0" dirty="0" smtClean="0">
                          <a:solidFill>
                            <a:schemeClr val="tx2"/>
                          </a:solidFill>
                          <a:latin typeface="Trebuchet MS" panose="020B0603020202020204" pitchFamily="34" charset="0"/>
                        </a:rPr>
                        <a:t> </a:t>
                      </a:r>
                      <a:r>
                        <a:rPr lang="id-ID" sz="1600" b="1" dirty="0" smtClean="0">
                          <a:solidFill>
                            <a:schemeClr val="tx2"/>
                          </a:solidFill>
                          <a:latin typeface="Trebuchet MS" panose="020B0603020202020204" pitchFamily="34" charset="0"/>
                        </a:rPr>
                        <a:t>USG)</a:t>
                      </a:r>
                      <a:endParaRPr lang="id-ID" sz="1600" dirty="0">
                        <a:solidFill>
                          <a:schemeClr val="tx2"/>
                        </a:solidFill>
                        <a:latin typeface="Trebuchet MS" panose="020B0603020202020204" pitchFamily="34" charset="0"/>
                      </a:endParaRPr>
                    </a:p>
                  </a:txBody>
                  <a:tcPr marL="34299" marR="34299" marT="22860" marB="22860">
                    <a:lnT w="12700" cap="flat" cmpd="sng" algn="ctr">
                      <a:solidFill>
                        <a:schemeClr val="bg1"/>
                      </a:solidFill>
                      <a:prstDash val="solid"/>
                      <a:round/>
                      <a:headEnd type="none" w="med" len="med"/>
                      <a:tailEnd type="none" w="med" len="med"/>
                    </a:lnT>
                    <a:solidFill>
                      <a:schemeClr val="accent1">
                        <a:lumMod val="20000"/>
                        <a:lumOff val="80000"/>
                      </a:schemeClr>
                    </a:solidFill>
                  </a:tcPr>
                </a:tc>
                <a:extLst>
                  <a:ext uri="{0D108BD9-81ED-4DB2-BD59-A6C34878D82A}">
                    <a16:rowId xmlns="" xmlns:a16="http://schemas.microsoft.com/office/drawing/2014/main" val="10001"/>
                  </a:ext>
                </a:extLst>
              </a:tr>
              <a:tr h="656714">
                <a:tc vMerge="1">
                  <a:txBody>
                    <a:bodyPr/>
                    <a:lstStyle/>
                    <a:p>
                      <a:endParaRPr lang="id-ID" dirty="0"/>
                    </a:p>
                  </a:txBody>
                  <a:tcPr/>
                </a:tc>
                <a:tc vMerge="1">
                  <a:txBody>
                    <a:bodyPr/>
                    <a:lstStyle/>
                    <a:p>
                      <a:endParaRPr lang="id-ID" dirty="0"/>
                    </a:p>
                  </a:txBody>
                  <a:tcPr/>
                </a:tc>
                <a:tc vMerge="1">
                  <a:txBody>
                    <a:bodyPr/>
                    <a:lstStyle/>
                    <a:p>
                      <a:endParaRPr lang="id-ID" dirty="0"/>
                    </a:p>
                  </a:txBody>
                  <a:tcPr/>
                </a:tc>
                <a:tc>
                  <a:txBody>
                    <a:bodyPr/>
                    <a:lstStyle/>
                    <a:p>
                      <a:pPr algn="ctr"/>
                      <a:r>
                        <a:rPr lang="id-ID" sz="1600" dirty="0" smtClean="0">
                          <a:solidFill>
                            <a:schemeClr val="tx2"/>
                          </a:solidFill>
                          <a:latin typeface="Trebuchet MS" panose="020B0603020202020204" pitchFamily="34" charset="0"/>
                        </a:rPr>
                        <a:t>U</a:t>
                      </a:r>
                      <a:endParaRPr lang="id-ID" sz="1600" dirty="0">
                        <a:solidFill>
                          <a:schemeClr val="tx2"/>
                        </a:solidFill>
                        <a:latin typeface="Trebuchet MS" panose="020B0603020202020204" pitchFamily="34" charset="0"/>
                      </a:endParaRPr>
                    </a:p>
                  </a:txBody>
                  <a:tcPr marL="34299" marR="34299" marT="22860" marB="22860"/>
                </a:tc>
                <a:tc>
                  <a:txBody>
                    <a:bodyPr/>
                    <a:lstStyle/>
                    <a:p>
                      <a:pPr algn="ctr"/>
                      <a:r>
                        <a:rPr lang="id-ID" sz="1600" dirty="0" smtClean="0">
                          <a:solidFill>
                            <a:schemeClr val="tx2"/>
                          </a:solidFill>
                          <a:latin typeface="Trebuchet MS" panose="020B0603020202020204" pitchFamily="34" charset="0"/>
                        </a:rPr>
                        <a:t>S</a:t>
                      </a:r>
                      <a:endParaRPr lang="id-ID" sz="1600" dirty="0">
                        <a:solidFill>
                          <a:schemeClr val="tx2"/>
                        </a:solidFill>
                        <a:latin typeface="Trebuchet MS" panose="020B0603020202020204" pitchFamily="34" charset="0"/>
                      </a:endParaRPr>
                    </a:p>
                  </a:txBody>
                  <a:tcPr marL="34299" marR="34299" marT="22860" marB="22860"/>
                </a:tc>
                <a:tc>
                  <a:txBody>
                    <a:bodyPr/>
                    <a:lstStyle/>
                    <a:p>
                      <a:pPr algn="ctr"/>
                      <a:r>
                        <a:rPr lang="id-ID" sz="1600" dirty="0" smtClean="0">
                          <a:solidFill>
                            <a:schemeClr val="tx2"/>
                          </a:solidFill>
                          <a:latin typeface="Trebuchet MS" panose="020B0603020202020204" pitchFamily="34" charset="0"/>
                        </a:rPr>
                        <a:t>G</a:t>
                      </a:r>
                      <a:endParaRPr lang="id-ID" sz="1600" dirty="0">
                        <a:solidFill>
                          <a:schemeClr val="tx2"/>
                        </a:solidFill>
                        <a:latin typeface="Trebuchet MS" panose="020B0603020202020204" pitchFamily="34" charset="0"/>
                      </a:endParaRPr>
                    </a:p>
                  </a:txBody>
                  <a:tcPr marL="34299" marR="34299" marT="22860" marB="22860"/>
                </a:tc>
                <a:tc vMerge="1">
                  <a:txBody>
                    <a:bodyPr/>
                    <a:lstStyle/>
                    <a:p>
                      <a:pPr algn="ctr"/>
                      <a:endParaRPr lang="id-ID" sz="2800" dirty="0">
                        <a:solidFill>
                          <a:srgbClr val="FF0000"/>
                        </a:solidFill>
                        <a:latin typeface="Comic Sans MS" pitchFamily="66" charset="0"/>
                      </a:endParaRPr>
                    </a:p>
                  </a:txBody>
                  <a:tcPr/>
                </a:tc>
                <a:extLst>
                  <a:ext uri="{0D108BD9-81ED-4DB2-BD59-A6C34878D82A}">
                    <a16:rowId xmlns="" xmlns:a16="http://schemas.microsoft.com/office/drawing/2014/main" val="10002"/>
                  </a:ext>
                </a:extLst>
              </a:tr>
              <a:tr h="457200">
                <a:tc>
                  <a:txBody>
                    <a:bodyPr/>
                    <a:lstStyle/>
                    <a:p>
                      <a:endParaRPr lang="id-ID" sz="900" dirty="0" smtClean="0"/>
                    </a:p>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smtClean="0"/>
                    </a:p>
                    <a:p>
                      <a:endParaRPr lang="id-ID" sz="900" dirty="0" smtClean="0"/>
                    </a:p>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extLst>
                  <a:ext uri="{0D108BD9-81ED-4DB2-BD59-A6C34878D82A}">
                    <a16:rowId xmlns="" xmlns:a16="http://schemas.microsoft.com/office/drawing/2014/main" val="10003"/>
                  </a:ext>
                </a:extLst>
              </a:tr>
              <a:tr h="497722">
                <a:tc>
                  <a:txBody>
                    <a:bodyPr/>
                    <a:lstStyle/>
                    <a:p>
                      <a:endParaRPr lang="id-ID" sz="900" dirty="0" smtClean="0"/>
                    </a:p>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tc>
                  <a:txBody>
                    <a:bodyPr/>
                    <a:lstStyle/>
                    <a:p>
                      <a:endParaRPr lang="id-ID" sz="900" dirty="0"/>
                    </a:p>
                  </a:txBody>
                  <a:tcPr marL="34299" marR="34299" marT="22860" marB="22860">
                    <a:solidFill>
                      <a:srgbClr val="00B0F0"/>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492382277"/>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078" y="2905125"/>
            <a:ext cx="7886700" cy="1325563"/>
          </a:xfrm>
        </p:spPr>
        <p:txBody>
          <a:bodyPr/>
          <a:lstStyle/>
          <a:p>
            <a:pPr algn="ctr"/>
            <a:r>
              <a:rPr lang="en-US" dirty="0" smtClean="0"/>
              <a:t>CONTOH PENGGUNAAN ALAT BANTU ANALISIS ISU</a:t>
            </a:r>
            <a:endParaRPr lang="en-US" dirty="0"/>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a:p>
        </p:txBody>
      </p:sp>
      <p:sp>
        <p:nvSpPr>
          <p:cNvPr id="4" name="Slide Number Placeholder 3"/>
          <p:cNvSpPr>
            <a:spLocks noGrp="1"/>
          </p:cNvSpPr>
          <p:nvPr>
            <p:ph type="sldNum" sz="quarter" idx="12"/>
          </p:nvPr>
        </p:nvSpPr>
        <p:spPr/>
        <p:txBody>
          <a:bodyPr/>
          <a:lstStyle/>
          <a:p>
            <a:fld id="{3668E065-3D3E-4225-BD78-84A49DC09E44}" type="slidenum">
              <a:rPr lang="en-US" smtClean="0"/>
              <a:pPr/>
              <a:t>42</a:t>
            </a:fld>
            <a:endParaRPr lang="en-US"/>
          </a:p>
        </p:txBody>
      </p:sp>
    </p:spTree>
    <p:extLst>
      <p:ext uri="{BB962C8B-B14F-4D97-AF65-F5344CB8AC3E}">
        <p14:creationId xmlns:p14="http://schemas.microsoft.com/office/powerpoint/2010/main" val="1259866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1</a:t>
            </a:r>
            <a:endParaRPr lang="en-US" dirty="0"/>
          </a:p>
        </p:txBody>
      </p:sp>
      <p:sp>
        <p:nvSpPr>
          <p:cNvPr id="3" name="Content Placeholder 2"/>
          <p:cNvSpPr>
            <a:spLocks noGrp="1"/>
          </p:cNvSpPr>
          <p:nvPr>
            <p:ph idx="1"/>
          </p:nvPr>
        </p:nvSpPr>
        <p:spPr/>
        <p:txBody>
          <a:bodyPr>
            <a:normAutofit fontScale="85000" lnSpcReduction="10000"/>
          </a:bodyPr>
          <a:lstStyle/>
          <a:p>
            <a:pPr lvl="0"/>
            <a:r>
              <a:rPr lang="id-ID" sz="2400" dirty="0"/>
              <a:t>Menyepakati pernyataan masalah</a:t>
            </a:r>
            <a:endParaRPr lang="en-US" sz="2400" dirty="0"/>
          </a:p>
          <a:p>
            <a:pPr lvl="1"/>
            <a:r>
              <a:rPr lang="id-ID" sz="2400" dirty="0"/>
              <a:t>Grup menyepakati sebuah pernyataan masalah (</a:t>
            </a:r>
            <a:r>
              <a:rPr lang="id-ID" sz="2400" i="1" dirty="0"/>
              <a:t>problem statement</a:t>
            </a:r>
            <a:r>
              <a:rPr lang="id-ID" sz="2400" dirty="0"/>
              <a:t>) yang diinterpretasikan sebagai “effect”, atau secara visual dalam </a:t>
            </a:r>
            <a:r>
              <a:rPr lang="id-ID" sz="2400" i="1" dirty="0"/>
              <a:t>fishbone diagram</a:t>
            </a:r>
            <a:r>
              <a:rPr lang="id-ID" sz="2400" dirty="0"/>
              <a:t> digambarkan seperti “kepala ikan”.</a:t>
            </a:r>
            <a:endParaRPr lang="en-US" sz="2400" dirty="0"/>
          </a:p>
          <a:p>
            <a:pPr lvl="1"/>
            <a:r>
              <a:rPr lang="id-ID" sz="2400" dirty="0"/>
              <a:t>Tuliskan masalah tersebut pada </a:t>
            </a:r>
            <a:r>
              <a:rPr lang="id-ID" sz="2400" i="1" dirty="0"/>
              <a:t>whiteboard</a:t>
            </a:r>
            <a:r>
              <a:rPr lang="id-ID" sz="2400" dirty="0"/>
              <a:t> atau </a:t>
            </a:r>
            <a:r>
              <a:rPr lang="id-ID" sz="2400" i="1" dirty="0"/>
              <a:t>flipchart</a:t>
            </a:r>
            <a:r>
              <a:rPr lang="id-ID" sz="2400" dirty="0"/>
              <a:t> di sebelah paling kanan, misal: “Bahaya Radikalisasi”.</a:t>
            </a:r>
            <a:endParaRPr lang="en-US" sz="2400" dirty="0"/>
          </a:p>
          <a:p>
            <a:pPr lvl="1"/>
            <a:r>
              <a:rPr lang="id-ID" sz="2400" dirty="0"/>
              <a:t>Gambarkan sebuah kotak mengelilingi tulisan pernyataan masalah tersebut dan buat panah horizontal panjang menuju ke arah </a:t>
            </a:r>
            <a:r>
              <a:rPr lang="id-ID" sz="2400" dirty="0" smtClean="0"/>
              <a:t>kotak.</a:t>
            </a:r>
            <a:endParaRPr lang="en-US" sz="2400" dirty="0"/>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5" name="Slide Number Placeholder 4"/>
          <p:cNvSpPr>
            <a:spLocks noGrp="1"/>
          </p:cNvSpPr>
          <p:nvPr>
            <p:ph type="sldNum" sz="quarter" idx="12"/>
          </p:nvPr>
        </p:nvSpPr>
        <p:spPr/>
        <p:txBody>
          <a:bodyPr/>
          <a:lstStyle/>
          <a:p>
            <a:fld id="{4B978FAF-8DD8-4819-9891-0747FA05A252}" type="slidenum">
              <a:rPr lang="en-US" smtClean="0"/>
              <a:pPr/>
              <a:t>43</a:t>
            </a:fld>
            <a:endParaRPr lang="en-US"/>
          </a:p>
        </p:txBody>
      </p:sp>
    </p:spTree>
    <p:extLst>
      <p:ext uri="{BB962C8B-B14F-4D97-AF65-F5344CB8AC3E}">
        <p14:creationId xmlns:p14="http://schemas.microsoft.com/office/powerpoint/2010/main" val="832373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1</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83394" y="2178429"/>
            <a:ext cx="5587253" cy="3724835"/>
          </a:xfrm>
          <a:prstGeom prst="rect">
            <a:avLst/>
          </a:prstGeom>
          <a:solidFill>
            <a:schemeClr val="accent2"/>
          </a:solidFill>
        </p:spPr>
      </p:pic>
      <p:sp>
        <p:nvSpPr>
          <p:cNvPr id="7" name="Footer Placeholder 6"/>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4B978FAF-8DD8-4819-9891-0747FA05A252}" type="slidenum">
              <a:rPr lang="en-US" smtClean="0"/>
              <a:pPr/>
              <a:t>44</a:t>
            </a:fld>
            <a:endParaRPr lang="en-US"/>
          </a:p>
        </p:txBody>
      </p:sp>
    </p:spTree>
    <p:extLst>
      <p:ext uri="{BB962C8B-B14F-4D97-AF65-F5344CB8AC3E}">
        <p14:creationId xmlns:p14="http://schemas.microsoft.com/office/powerpoint/2010/main" val="16595839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2</a:t>
            </a:r>
            <a:endParaRPr lang="en-US" dirty="0"/>
          </a:p>
        </p:txBody>
      </p:sp>
      <p:sp>
        <p:nvSpPr>
          <p:cNvPr id="3" name="Content Placeholder 2"/>
          <p:cNvSpPr>
            <a:spLocks noGrp="1"/>
          </p:cNvSpPr>
          <p:nvPr>
            <p:ph idx="1"/>
          </p:nvPr>
        </p:nvSpPr>
        <p:spPr/>
        <p:txBody>
          <a:bodyPr>
            <a:normAutofit fontScale="77500" lnSpcReduction="20000"/>
          </a:bodyPr>
          <a:lstStyle/>
          <a:p>
            <a:pPr lvl="0"/>
            <a:r>
              <a:rPr lang="id-ID" dirty="0"/>
              <a:t>Mengidentifikasi kategori-kategori</a:t>
            </a:r>
            <a:endParaRPr lang="en-US" dirty="0"/>
          </a:p>
          <a:p>
            <a:pPr lvl="1"/>
            <a:r>
              <a:rPr lang="id-ID" dirty="0"/>
              <a:t>Dari garis horisontal utama berwarna merah, buat garis diagonal yang menjadi “cabang”. Setiap cabang mewakili “sebab utama” dari masalah yang ditulis. Sebab ini diinterpretasikan sebagai “penyebab”, atau secara visual dalam fishbone seperti “tulang ikan”.</a:t>
            </a:r>
            <a:endParaRPr lang="en-US" dirty="0"/>
          </a:p>
          <a:p>
            <a:pPr lvl="1"/>
            <a:r>
              <a:rPr lang="id-ID" dirty="0"/>
              <a:t>Kategori sebab utama mengorganisasikan sebab sedemikian rupa sehingga masuk akal dengan situasi. Kategori-kategori ini antara lain:</a:t>
            </a:r>
            <a:endParaRPr lang="en-US" dirty="0"/>
          </a:p>
          <a:p>
            <a:pPr lvl="2"/>
            <a:r>
              <a:rPr lang="id-ID" dirty="0"/>
              <a:t>Kategori 6M yang biasa digunakan dalam industri manufaktur, yaitu machine (mesin atau teknologi), method (metode atau proses), material (termasuk raw material, konsumsi, dan informasi), man Power (tenaga  kerja atau pekerjaan fisik) / mind Power (pekerjaan pikiran: kaizen, saran, dan sebagainya),measurement (pengukuran atau inspeksi), dan milieu / Mother Nature (lingkungan).</a:t>
            </a:r>
            <a:endParaRPr lang="en-US" dirty="0"/>
          </a:p>
          <a:p>
            <a:pPr lvl="2"/>
            <a:r>
              <a:rPr lang="id-ID" dirty="0"/>
              <a:t>Kategori 8P yang biasa digunakan dalam industri jasa, yaitu product (produk/jasa), price (harga), place (tempat), promotion (promosi atau hiburan),people (orang), process (proses), physical evidence (bukti fisik), dan productivity &amp; quality (produktivitas dan kualitas).</a:t>
            </a:r>
            <a:endParaRPr lang="en-US" dirty="0"/>
          </a:p>
          <a:p>
            <a:pPr lvl="2"/>
            <a:r>
              <a:rPr lang="id-ID" dirty="0"/>
              <a:t>Kategori 5S  yang biasa digunakan dalam industri jasa, yaitu surroundings (lingkungan), suppliers (pemasok), systems (sistem), skills (keterampilan), dan safety (keselamatan).</a:t>
            </a:r>
            <a:endParaRPr lang="en-US" dirty="0"/>
          </a:p>
          <a:p>
            <a:endParaRPr lang="en-US" dirty="0"/>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5" name="Slide Number Placeholder 4"/>
          <p:cNvSpPr>
            <a:spLocks noGrp="1"/>
          </p:cNvSpPr>
          <p:nvPr>
            <p:ph type="sldNum" sz="quarter" idx="12"/>
          </p:nvPr>
        </p:nvSpPr>
        <p:spPr/>
        <p:txBody>
          <a:bodyPr/>
          <a:lstStyle/>
          <a:p>
            <a:fld id="{4B978FAF-8DD8-4819-9891-0747FA05A252}" type="slidenum">
              <a:rPr lang="en-US" smtClean="0"/>
              <a:pPr/>
              <a:t>45</a:t>
            </a:fld>
            <a:endParaRPr lang="en-US"/>
          </a:p>
        </p:txBody>
      </p:sp>
    </p:spTree>
    <p:extLst>
      <p:ext uri="{BB962C8B-B14F-4D97-AF65-F5344CB8AC3E}">
        <p14:creationId xmlns:p14="http://schemas.microsoft.com/office/powerpoint/2010/main" val="17240668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2</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95237" y="3010028"/>
            <a:ext cx="5377138" cy="2182557"/>
          </a:xfrm>
          <a:prstGeom prst="rect">
            <a:avLst/>
          </a:prstGeom>
          <a:noFill/>
        </p:spPr>
      </p:pic>
      <p:sp>
        <p:nvSpPr>
          <p:cNvPr id="7" name="Footer Placeholder 6"/>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4B978FAF-8DD8-4819-9891-0747FA05A252}" type="slidenum">
              <a:rPr lang="en-US" smtClean="0"/>
              <a:pPr/>
              <a:t>46</a:t>
            </a:fld>
            <a:endParaRPr lang="en-US"/>
          </a:p>
        </p:txBody>
      </p:sp>
    </p:spTree>
    <p:extLst>
      <p:ext uri="{BB962C8B-B14F-4D97-AF65-F5344CB8AC3E}">
        <p14:creationId xmlns:p14="http://schemas.microsoft.com/office/powerpoint/2010/main" val="1338874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3</a:t>
            </a:r>
            <a:endParaRPr lang="en-US" dirty="0"/>
          </a:p>
        </p:txBody>
      </p:sp>
      <p:sp>
        <p:nvSpPr>
          <p:cNvPr id="3" name="Content Placeholder 2"/>
          <p:cNvSpPr>
            <a:spLocks noGrp="1"/>
          </p:cNvSpPr>
          <p:nvPr>
            <p:ph idx="1"/>
          </p:nvPr>
        </p:nvSpPr>
        <p:spPr/>
        <p:txBody>
          <a:bodyPr>
            <a:normAutofit fontScale="85000" lnSpcReduction="20000"/>
          </a:bodyPr>
          <a:lstStyle/>
          <a:p>
            <a:pPr lvl="0"/>
            <a:r>
              <a:rPr lang="id-ID" dirty="0"/>
              <a:t>Menemukan sebab-sebab potensial dengan cara brainstorming</a:t>
            </a:r>
            <a:endParaRPr lang="en-US" dirty="0"/>
          </a:p>
          <a:p>
            <a:pPr lvl="1"/>
            <a:r>
              <a:rPr lang="id-ID" dirty="0"/>
              <a:t>Setiap kategori mempunyai sebab-sebab yang perlu diuraikan melalui sesi </a:t>
            </a:r>
            <a:r>
              <a:rPr lang="id-ID" i="1" dirty="0"/>
              <a:t>brainstorming</a:t>
            </a:r>
            <a:r>
              <a:rPr lang="id-ID" dirty="0"/>
              <a:t>.</a:t>
            </a:r>
            <a:endParaRPr lang="en-US" dirty="0"/>
          </a:p>
          <a:p>
            <a:pPr lvl="1"/>
            <a:r>
              <a:rPr lang="id-ID" dirty="0"/>
              <a:t>Saat sebab-sebab dikemukakan, tentukan bersama-sama di mana sebab tersebut harus ditempatkan dalam </a:t>
            </a:r>
            <a:r>
              <a:rPr lang="id-ID" i="1" dirty="0"/>
              <a:t>fishbone diagram</a:t>
            </a:r>
            <a:r>
              <a:rPr lang="id-ID" dirty="0"/>
              <a:t>, yaitu tentukan di bawah kategori yang mana gagasan tersebut harus ditempatkan, misal: “Mengapa bahaya potensial? Penyebab: pendidikan agama tidak tuntas!” Karena penyebabnya sistem, maka diletakkan di bawah “system”.</a:t>
            </a:r>
            <a:endParaRPr lang="en-US" dirty="0"/>
          </a:p>
          <a:p>
            <a:pPr lvl="1"/>
            <a:r>
              <a:rPr lang="id-ID" dirty="0"/>
              <a:t>Sebab-sebab tersebut diidentifikasi  ditulis dengan garis horisontal sehingga banyak “tulang” kecil keluar dari garis diagonal.</a:t>
            </a:r>
            <a:endParaRPr lang="en-US" dirty="0"/>
          </a:p>
          <a:p>
            <a:pPr lvl="1"/>
            <a:r>
              <a:rPr lang="id-ID" dirty="0"/>
              <a:t>Pertanyakan kembali “Mengapa sebab itu muncul?” sehingga “tulang” lebih kecil (sub-sebab) keluar dari garis horisontal tadi, misal: “Mengapa pendidikan agama tidak tuntas? Jawab: karena tidak diwajibkan” (lihat Gambar).</a:t>
            </a:r>
            <a:endParaRPr lang="en-US" dirty="0"/>
          </a:p>
          <a:p>
            <a:pPr lvl="1"/>
            <a:r>
              <a:rPr lang="id-ID" dirty="0"/>
              <a:t>Satu sebab bisa ditulis di beberapa tempat jika sebab tersebut berhubungan dengan beberapa kategori.</a:t>
            </a:r>
            <a:endParaRPr lang="en-US" dirty="0"/>
          </a:p>
          <a:p>
            <a:endParaRPr lang="en-US" dirty="0"/>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5" name="Slide Number Placeholder 4"/>
          <p:cNvSpPr>
            <a:spLocks noGrp="1"/>
          </p:cNvSpPr>
          <p:nvPr>
            <p:ph type="sldNum" sz="quarter" idx="12"/>
          </p:nvPr>
        </p:nvSpPr>
        <p:spPr/>
        <p:txBody>
          <a:bodyPr/>
          <a:lstStyle/>
          <a:p>
            <a:fld id="{4B978FAF-8DD8-4819-9891-0747FA05A252}" type="slidenum">
              <a:rPr lang="en-US" smtClean="0"/>
              <a:pPr/>
              <a:t>47</a:t>
            </a:fld>
            <a:endParaRPr lang="en-US"/>
          </a:p>
        </p:txBody>
      </p:sp>
    </p:spTree>
    <p:extLst>
      <p:ext uri="{BB962C8B-B14F-4D97-AF65-F5344CB8AC3E}">
        <p14:creationId xmlns:p14="http://schemas.microsoft.com/office/powerpoint/2010/main" val="17735163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3</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1690689"/>
            <a:ext cx="7886700" cy="4548746"/>
          </a:xfrm>
          <a:prstGeom prst="rect">
            <a:avLst/>
          </a:prstGeom>
          <a:noFill/>
        </p:spPr>
      </p:pic>
      <p:sp>
        <p:nvSpPr>
          <p:cNvPr id="7" name="Footer Placeholder 6"/>
          <p:cNvSpPr>
            <a:spLocks noGrp="1"/>
          </p:cNvSpPr>
          <p:nvPr>
            <p:ph type="ftr" sz="quarter" idx="11"/>
          </p:nvPr>
        </p:nvSpPr>
        <p:spPr/>
        <p:txBody>
          <a:bodyPr/>
          <a:lstStyle/>
          <a:p>
            <a:r>
              <a:rPr lang="sv-SE" smtClean="0"/>
              <a:t>LATSAR CPNS GOLONGAN III BPS ANGKATAN 43- SUGIHART0</a:t>
            </a:r>
            <a:endParaRPr lang="en-US"/>
          </a:p>
        </p:txBody>
      </p:sp>
      <p:sp>
        <p:nvSpPr>
          <p:cNvPr id="6" name="Slide Number Placeholder 5"/>
          <p:cNvSpPr>
            <a:spLocks noGrp="1"/>
          </p:cNvSpPr>
          <p:nvPr>
            <p:ph type="sldNum" sz="quarter" idx="12"/>
          </p:nvPr>
        </p:nvSpPr>
        <p:spPr/>
        <p:txBody>
          <a:bodyPr/>
          <a:lstStyle/>
          <a:p>
            <a:fld id="{4B978FAF-8DD8-4819-9891-0747FA05A252}" type="slidenum">
              <a:rPr lang="en-US" smtClean="0"/>
              <a:pPr/>
              <a:t>48</a:t>
            </a:fld>
            <a:endParaRPr lang="en-US"/>
          </a:p>
        </p:txBody>
      </p:sp>
    </p:spTree>
    <p:extLst>
      <p:ext uri="{BB962C8B-B14F-4D97-AF65-F5344CB8AC3E}">
        <p14:creationId xmlns:p14="http://schemas.microsoft.com/office/powerpoint/2010/main" val="2831878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Fishbone, langkah 4</a:t>
            </a:r>
            <a:endParaRPr lang="en-US" dirty="0"/>
          </a:p>
        </p:txBody>
      </p:sp>
      <p:sp>
        <p:nvSpPr>
          <p:cNvPr id="3" name="Content Placeholder 2"/>
          <p:cNvSpPr>
            <a:spLocks noGrp="1"/>
          </p:cNvSpPr>
          <p:nvPr>
            <p:ph idx="1"/>
          </p:nvPr>
        </p:nvSpPr>
        <p:spPr/>
        <p:txBody>
          <a:bodyPr>
            <a:normAutofit fontScale="70000" lnSpcReduction="20000"/>
          </a:bodyPr>
          <a:lstStyle/>
          <a:p>
            <a:pPr lvl="0"/>
            <a:r>
              <a:rPr lang="id-ID" dirty="0" smtClean="0"/>
              <a:t>Mengkaji </a:t>
            </a:r>
            <a:r>
              <a:rPr lang="id-ID" dirty="0"/>
              <a:t>dan menyepakati sebab-sebab yang paling </a:t>
            </a:r>
            <a:r>
              <a:rPr lang="id-ID" dirty="0" smtClean="0"/>
              <a:t>mungkin</a:t>
            </a:r>
            <a:endParaRPr lang="en-US" dirty="0" smtClean="0"/>
          </a:p>
          <a:p>
            <a:pPr lvl="0">
              <a:buNone/>
            </a:pPr>
            <a:endParaRPr lang="en-US" dirty="0"/>
          </a:p>
          <a:p>
            <a:pPr lvl="1"/>
            <a:r>
              <a:rPr lang="id-ID" dirty="0"/>
              <a:t>Setelah setiap kategori diisi carilah sebab yang paling mungkin di antara semua sebab-sebab dan sub-subnya.</a:t>
            </a:r>
            <a:endParaRPr lang="en-US" dirty="0"/>
          </a:p>
          <a:p>
            <a:pPr lvl="1"/>
            <a:r>
              <a:rPr lang="id-ID" dirty="0"/>
              <a:t>Jika ada sebab-sebab yang muncul pada lebih dari satu kategori, kemungkinan merupakan petunjuk sebab yang paling mungkin.</a:t>
            </a:r>
            <a:endParaRPr lang="en-US" dirty="0"/>
          </a:p>
          <a:p>
            <a:pPr lvl="1"/>
            <a:r>
              <a:rPr lang="id-ID" dirty="0"/>
              <a:t>Kaji kembali sebab-sebab yang telah didaftarkan (sebab yang tampaknya paling memungkinkan) dan tanyakan , “Mengapa ini sebabnya?”</a:t>
            </a:r>
            <a:endParaRPr lang="en-US" dirty="0"/>
          </a:p>
          <a:p>
            <a:pPr lvl="1"/>
            <a:r>
              <a:rPr lang="id-ID" dirty="0"/>
              <a:t>Pertanyaan “Mengapa?” akan membantu kita sampai pada sebab pokok dari permasalahan teridentifikasi.</a:t>
            </a:r>
            <a:endParaRPr lang="en-US" dirty="0"/>
          </a:p>
          <a:p>
            <a:pPr lvl="1"/>
            <a:r>
              <a:rPr lang="id-ID" dirty="0"/>
              <a:t>Tanyakan “Mengapa ?” sampai saat pertanyaan itu tidak bisa dijawab lagi. Kalau sudah sampai ke situ sebab pokok telah terindentifikasi.</a:t>
            </a:r>
            <a:endParaRPr lang="en-US" dirty="0"/>
          </a:p>
          <a:p>
            <a:pPr lvl="1"/>
            <a:r>
              <a:rPr lang="id-ID" dirty="0"/>
              <a:t>Lingkarilah sebab yang tampaknya paling memungkin pada fishbone diagram. </a:t>
            </a:r>
            <a:endParaRPr lang="en-US" dirty="0"/>
          </a:p>
          <a:p>
            <a:pPr lvl="1"/>
            <a:r>
              <a:rPr lang="id-ID" dirty="0"/>
              <a:t>Diskusikan pula bukti-bukti yang mendukung pemilihan sebab-sebab dan sub sebabnya. Jika perlu bisa menggunakan matriks atau tabel untuk membantu mengorganisasi ide.</a:t>
            </a:r>
            <a:endParaRPr lang="en-US" dirty="0"/>
          </a:p>
          <a:p>
            <a:pPr lvl="1"/>
            <a:r>
              <a:rPr lang="id-ID" dirty="0"/>
              <a:t>Fishbone diagram ini dapat diendapkan untuk beberapa waktu, sehingga memberi kesempatan kepada siapapun yang membaca untuk menggulirkan ide atau gagasan baru, sehingga merevisi ulang cara memetakan penyebabnya.</a:t>
            </a:r>
            <a:endParaRPr lang="en-US" dirty="0"/>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5" name="Slide Number Placeholder 4"/>
          <p:cNvSpPr>
            <a:spLocks noGrp="1"/>
          </p:cNvSpPr>
          <p:nvPr>
            <p:ph type="sldNum" sz="quarter" idx="12"/>
          </p:nvPr>
        </p:nvSpPr>
        <p:spPr/>
        <p:txBody>
          <a:bodyPr/>
          <a:lstStyle/>
          <a:p>
            <a:fld id="{4B978FAF-8DD8-4819-9891-0747FA05A252}" type="slidenum">
              <a:rPr lang="en-US" smtClean="0"/>
              <a:pPr/>
              <a:t>49</a:t>
            </a:fld>
            <a:endParaRPr lang="en-US"/>
          </a:p>
        </p:txBody>
      </p:sp>
    </p:spTree>
    <p:extLst>
      <p:ext uri="{BB962C8B-B14F-4D97-AF65-F5344CB8AC3E}">
        <p14:creationId xmlns:p14="http://schemas.microsoft.com/office/powerpoint/2010/main" val="30141518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990600"/>
          </a:xfrm>
        </p:spPr>
        <p:txBody>
          <a:bodyPr/>
          <a:lstStyle/>
          <a:p>
            <a:r>
              <a:rPr lang="id-ID" b="1" dirty="0" smtClean="0">
                <a:solidFill>
                  <a:schemeClr val="tx1"/>
                </a:solidFill>
              </a:rPr>
              <a:t>INDIKATOR HASIL BELAJAR</a:t>
            </a:r>
            <a:endParaRPr lang="en-US" b="1"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1658826"/>
              </p:ext>
            </p:extLst>
          </p:nvPr>
        </p:nvGraphicFramePr>
        <p:xfrm>
          <a:off x="304801" y="1752600"/>
          <a:ext cx="7239000"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4B978FAF-8DD8-4819-9891-0747FA05A252}" type="slidenum">
              <a:rPr lang="en-US" smtClean="0"/>
              <a:pPr/>
              <a:t>5</a:t>
            </a:fld>
            <a:endParaRPr lang="en-US"/>
          </a:p>
        </p:txBody>
      </p:sp>
      <p:sp>
        <p:nvSpPr>
          <p:cNvPr id="3" name="TextBox 2"/>
          <p:cNvSpPr txBox="1"/>
          <p:nvPr/>
        </p:nvSpPr>
        <p:spPr>
          <a:xfrm>
            <a:off x="698216" y="2133600"/>
            <a:ext cx="156136" cy="523220"/>
          </a:xfrm>
          <a:prstGeom prst="rect">
            <a:avLst/>
          </a:prstGeom>
          <a:noFill/>
        </p:spPr>
        <p:txBody>
          <a:bodyPr wrap="square" rtlCol="0">
            <a:spAutoFit/>
          </a:bodyPr>
          <a:lstStyle/>
          <a:p>
            <a:r>
              <a:rPr lang="en-US" sz="2800" b="1" dirty="0" smtClean="0"/>
              <a:t>1</a:t>
            </a:r>
            <a:endParaRPr lang="en-US" sz="2800" b="1" dirty="0"/>
          </a:p>
        </p:txBody>
      </p:sp>
      <p:sp>
        <p:nvSpPr>
          <p:cNvPr id="8" name="TextBox 7"/>
          <p:cNvSpPr txBox="1"/>
          <p:nvPr/>
        </p:nvSpPr>
        <p:spPr>
          <a:xfrm>
            <a:off x="641484" y="3359936"/>
            <a:ext cx="368584" cy="523220"/>
          </a:xfrm>
          <a:prstGeom prst="rect">
            <a:avLst/>
          </a:prstGeom>
          <a:noFill/>
        </p:spPr>
        <p:txBody>
          <a:bodyPr wrap="square" rtlCol="0">
            <a:spAutoFit/>
          </a:bodyPr>
          <a:lstStyle/>
          <a:p>
            <a:r>
              <a:rPr lang="en-US" sz="2800" b="1" dirty="0" smtClean="0"/>
              <a:t>2</a:t>
            </a:r>
            <a:endParaRPr lang="en-US" sz="2800" b="1" dirty="0"/>
          </a:p>
        </p:txBody>
      </p:sp>
      <p:sp>
        <p:nvSpPr>
          <p:cNvPr id="9" name="TextBox 8"/>
          <p:cNvSpPr txBox="1"/>
          <p:nvPr/>
        </p:nvSpPr>
        <p:spPr>
          <a:xfrm>
            <a:off x="647692" y="4662488"/>
            <a:ext cx="233784" cy="523220"/>
          </a:xfrm>
          <a:prstGeom prst="rect">
            <a:avLst/>
          </a:prstGeom>
          <a:noFill/>
        </p:spPr>
        <p:txBody>
          <a:bodyPr wrap="square" rtlCol="0">
            <a:spAutoFit/>
          </a:bodyPr>
          <a:lstStyle/>
          <a:p>
            <a:r>
              <a:rPr lang="en-US" sz="2800" b="1" dirty="0" smtClean="0"/>
              <a:t>3</a:t>
            </a:r>
            <a:endParaRPr lang="en-US" sz="2800" b="1" dirty="0"/>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4130533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152400" y="45720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t>Teknik</a:t>
            </a:r>
            <a:r>
              <a:rPr lang="en-GB" sz="4000" dirty="0" smtClean="0"/>
              <a:t> </a:t>
            </a:r>
            <a:r>
              <a:rPr lang="en-GB" sz="4000" dirty="0" err="1" smtClean="0">
                <a:solidFill>
                  <a:srgbClr val="566579"/>
                </a:solidFill>
                <a:latin typeface="Trebuchet MS"/>
                <a:sym typeface="Trebuchet MS"/>
              </a:rPr>
              <a:t>Analisis</a:t>
            </a:r>
            <a:r>
              <a:rPr lang="en-GB" sz="4000" dirty="0" smtClean="0">
                <a:solidFill>
                  <a:srgbClr val="566579"/>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Isu</a:t>
            </a:r>
            <a:endParaRPr lang="en-GB" sz="4000" b="1" dirty="0">
              <a:solidFill>
                <a:srgbClr val="EE795B"/>
              </a:solidFill>
              <a:latin typeface="Trebuchet MS"/>
              <a:ea typeface="Trebuchet MS"/>
              <a:cs typeface="Trebuchet MS"/>
              <a:sym typeface="Trebuchet MS"/>
            </a:endParaRPr>
          </a:p>
        </p:txBody>
      </p:sp>
      <p:pic>
        <p:nvPicPr>
          <p:cNvPr id="8" name="Content Placeholder 3"/>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33600"/>
            <a:ext cx="9039428" cy="4495799"/>
          </a:xfrm>
          <a:prstGeom prst="rect">
            <a:avLst/>
          </a:prstGeom>
          <a:noFill/>
        </p:spPr>
      </p:pic>
      <p:sp>
        <p:nvSpPr>
          <p:cNvPr id="9" name="Rectangle 8"/>
          <p:cNvSpPr/>
          <p:nvPr/>
        </p:nvSpPr>
        <p:spPr>
          <a:xfrm>
            <a:off x="5714649" y="1356777"/>
            <a:ext cx="1675755" cy="469666"/>
          </a:xfrm>
          <a:prstGeom prst="rect">
            <a:avLst/>
          </a:prstGeom>
          <a:noFill/>
        </p:spPr>
        <p:txBody>
          <a:bodyPr wrap="none" lIns="38405" tIns="19202" rIns="38405" bIns="19202">
            <a:spAutoFit/>
          </a:bodyPr>
          <a:lstStyle/>
          <a:p>
            <a:pPr algn="ctr"/>
            <a:r>
              <a:rPr lang="en-US" sz="2800" b="1" dirty="0">
                <a:ln w="0"/>
                <a:solidFill>
                  <a:schemeClr val="tx1">
                    <a:lumMod val="50000"/>
                  </a:schemeClr>
                </a:solidFill>
              </a:rPr>
              <a:t>Fishbone</a:t>
            </a:r>
          </a:p>
        </p:txBody>
      </p:sp>
    </p:spTree>
    <p:extLst>
      <p:ext uri="{BB962C8B-B14F-4D97-AF65-F5344CB8AC3E}">
        <p14:creationId xmlns:p14="http://schemas.microsoft.com/office/powerpoint/2010/main" val="4034732882"/>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Analisis SWOT</a:t>
            </a:r>
            <a:endParaRPr lang="en-US" dirty="0"/>
          </a:p>
        </p:txBody>
      </p:sp>
      <p:sp>
        <p:nvSpPr>
          <p:cNvPr id="3" name="Content Placeholder 2"/>
          <p:cNvSpPr>
            <a:spLocks noGrp="1"/>
          </p:cNvSpPr>
          <p:nvPr>
            <p:ph idx="1"/>
          </p:nvPr>
        </p:nvSpPr>
        <p:spPr/>
        <p:txBody>
          <a:bodyPr>
            <a:normAutofit fontScale="77500" lnSpcReduction="20000"/>
          </a:bodyPr>
          <a:lstStyle/>
          <a:p>
            <a:pPr lvl="0"/>
            <a:r>
              <a:rPr lang="id-ID" dirty="0"/>
              <a:t>Strategi S-O (Strengths – Opportunities)</a:t>
            </a:r>
            <a:endParaRPr lang="en-US" dirty="0"/>
          </a:p>
          <a:p>
            <a:pPr lvl="1"/>
            <a:r>
              <a:rPr lang="id-ID" dirty="0"/>
              <a:t>Kategori ini mengandung berbagai alternatif strategi yang bersifat memanfaatkan peluang dengan mendayagunakan kekuatan/kelebihan yang dimiliki. Strategi ini dipilih bila skor EFAS lebih besar daripada 2 dan skor IFAS lebih besar daripada 2.</a:t>
            </a:r>
            <a:endParaRPr lang="en-US" dirty="0"/>
          </a:p>
          <a:p>
            <a:pPr lvl="0"/>
            <a:r>
              <a:rPr lang="id-ID" dirty="0"/>
              <a:t>Strategi W-O (Weaknesses – Opportunities)</a:t>
            </a:r>
            <a:endParaRPr lang="en-US" dirty="0"/>
          </a:p>
          <a:p>
            <a:pPr lvl="1"/>
            <a:r>
              <a:rPr lang="id-ID" dirty="0"/>
              <a:t>Kategori yang bersifat memanfaatkan peluang eksternal untuk mengatasi kelemahan. Strategi ini dipilih bila skor EFAS lebih besar daripada 2 dan skor IFAS lebih kecil atau sama dengan 2.</a:t>
            </a:r>
            <a:endParaRPr lang="en-US" dirty="0"/>
          </a:p>
          <a:p>
            <a:pPr lvl="0"/>
            <a:r>
              <a:rPr lang="id-ID" dirty="0"/>
              <a:t>Strategi S-T (Strengths –Threats)</a:t>
            </a:r>
            <a:endParaRPr lang="en-US" dirty="0"/>
          </a:p>
          <a:p>
            <a:pPr lvl="1"/>
            <a:r>
              <a:rPr lang="id-ID" dirty="0"/>
              <a:t>Kategori alternatif strategi yang memanfaatkan atau mendayagunakan kekuatan untuk mengatasi ancaman. Strategi ini dipilih bila skor EFAS lebih kecil atau sama dengan 2 dan skor IFAS lebih besar daripada 2.</a:t>
            </a:r>
            <a:endParaRPr lang="en-US" dirty="0"/>
          </a:p>
          <a:p>
            <a:pPr lvl="0"/>
            <a:r>
              <a:rPr lang="id-ID" dirty="0"/>
              <a:t>Strategi W-T (Weaknesses  –Threats)</a:t>
            </a:r>
            <a:endParaRPr lang="en-US" dirty="0"/>
          </a:p>
          <a:p>
            <a:pPr lvl="1"/>
            <a:r>
              <a:rPr lang="id-ID" dirty="0"/>
              <a:t>Kategori alternatif strategi sebagai solusi dari penilaian atas kelemahan dan ancaman yang dihadapi, atau usaha menghindari ancaman untuk mengatasi kelemahan. Strategi ini dipilih bila skor EFAS lebih kecil atau sama dengan 2 dan skor IFAS lebih kecil atau sama dengan 2.</a:t>
            </a:r>
            <a:endParaRPr lang="en-US" dirty="0"/>
          </a:p>
          <a:p>
            <a:endParaRPr lang="en-US" dirty="0"/>
          </a:p>
        </p:txBody>
      </p:sp>
      <p:sp>
        <p:nvSpPr>
          <p:cNvPr id="6" name="Footer Placeholder 5"/>
          <p:cNvSpPr>
            <a:spLocks noGrp="1"/>
          </p:cNvSpPr>
          <p:nvPr>
            <p:ph type="ftr" sz="quarter" idx="11"/>
          </p:nvPr>
        </p:nvSpPr>
        <p:spPr/>
        <p:txBody>
          <a:bodyPr/>
          <a:lstStyle/>
          <a:p>
            <a:r>
              <a:rPr lang="sv-SE" smtClean="0"/>
              <a:t>LATSAR CPNS GOLONGAN III BPS ANGKATAN 43- SUGIHART0</a:t>
            </a:r>
            <a:endParaRPr lang="en-US"/>
          </a:p>
        </p:txBody>
      </p:sp>
      <p:sp>
        <p:nvSpPr>
          <p:cNvPr id="5" name="Slide Number Placeholder 4"/>
          <p:cNvSpPr>
            <a:spLocks noGrp="1"/>
          </p:cNvSpPr>
          <p:nvPr>
            <p:ph type="sldNum" sz="quarter" idx="12"/>
          </p:nvPr>
        </p:nvSpPr>
        <p:spPr/>
        <p:txBody>
          <a:bodyPr/>
          <a:lstStyle/>
          <a:p>
            <a:fld id="{4B978FAF-8DD8-4819-9891-0747FA05A252}" type="slidenum">
              <a:rPr lang="en-US" smtClean="0"/>
              <a:pPr/>
              <a:t>51</a:t>
            </a:fld>
            <a:endParaRPr lang="en-US"/>
          </a:p>
        </p:txBody>
      </p:sp>
    </p:spTree>
    <p:extLst>
      <p:ext uri="{BB962C8B-B14F-4D97-AF65-F5344CB8AC3E}">
        <p14:creationId xmlns:p14="http://schemas.microsoft.com/office/powerpoint/2010/main" val="38737286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Analisis </a:t>
            </a:r>
            <a:r>
              <a:rPr lang="en-US" dirty="0" smtClean="0"/>
              <a:t>SWOT</a:t>
            </a:r>
            <a:endParaRPr lang="en-US" dirty="0"/>
          </a:p>
        </p:txBody>
      </p:sp>
      <p:sp>
        <p:nvSpPr>
          <p:cNvPr id="3" name="Content Placeholder 2"/>
          <p:cNvSpPr>
            <a:spLocks noGrp="1"/>
          </p:cNvSpPr>
          <p:nvPr>
            <p:ph idx="1"/>
          </p:nvPr>
        </p:nvSpPr>
        <p:spPr/>
        <p:txBody>
          <a:bodyPr>
            <a:normAutofit fontScale="62500" lnSpcReduction="20000"/>
          </a:bodyPr>
          <a:lstStyle/>
          <a:p>
            <a:pPr lvl="0"/>
            <a:r>
              <a:rPr lang="id-ID" dirty="0"/>
              <a:t>Strategi SO </a:t>
            </a:r>
            <a:endParaRPr lang="en-US" dirty="0"/>
          </a:p>
          <a:p>
            <a:pPr lvl="1"/>
            <a:r>
              <a:rPr lang="id-ID" dirty="0"/>
              <a:t>Strategi SO dipakai untuk menarik keuntungan dari peluang yang tersedia dalam lingkungan eksternal. </a:t>
            </a:r>
            <a:endParaRPr lang="en-US" dirty="0"/>
          </a:p>
          <a:p>
            <a:pPr lvl="0"/>
            <a:r>
              <a:rPr lang="id-ID" dirty="0"/>
              <a:t>Strategi WO </a:t>
            </a:r>
            <a:endParaRPr lang="en-US" dirty="0"/>
          </a:p>
          <a:p>
            <a:pPr lvl="1"/>
            <a:r>
              <a:rPr lang="id-ID" dirty="0"/>
              <a:t>Strategi WO bertujuan untuk memperbaiki kelemahan internal dengan memanfaatkan peluang dari lingkungan yang terdapat di luar. Setiap peluang yang tidak dapat dipenuhi karena adanya kekurangan yang dimiliki, harus dicari jalan keluarnya dengan memanfaatkan kekuatan-kekuatan lainnya yang tersedia.</a:t>
            </a:r>
            <a:endParaRPr lang="en-US" dirty="0"/>
          </a:p>
          <a:p>
            <a:pPr lvl="0"/>
            <a:r>
              <a:rPr lang="id-ID" dirty="0"/>
              <a:t>Strategi ST </a:t>
            </a:r>
            <a:endParaRPr lang="en-US" dirty="0"/>
          </a:p>
          <a:p>
            <a:pPr lvl="1"/>
            <a:r>
              <a:rPr lang="id-ID" dirty="0"/>
              <a:t>Strategi ST digunakan untuk menghindari, paling tidak memperkecil dampak negatif dari ancaman atau tantangan yang akan datang dari luar. Jika ancaman tersebut tidak bisa diatasi dengan kekuatan internal maupun kekuatan eksternal yang ada, maka perlu dicari jalan keluarnya, agar ancaman tersebut tidak akan memberikan dampak negatif yang terlalu besar.</a:t>
            </a:r>
            <a:endParaRPr lang="en-US" dirty="0"/>
          </a:p>
          <a:p>
            <a:pPr lvl="0"/>
            <a:r>
              <a:rPr lang="id-ID" dirty="0"/>
              <a:t>Strategi WT </a:t>
            </a:r>
            <a:endParaRPr lang="id-ID" dirty="0" smtClean="0"/>
          </a:p>
          <a:p>
            <a:pPr lvl="1"/>
            <a:r>
              <a:rPr lang="id-ID" dirty="0" smtClean="0"/>
              <a:t>Strategi </a:t>
            </a:r>
            <a:r>
              <a:rPr lang="id-ID" dirty="0"/>
              <a:t>WT adalah taktik mempertahankan kondisi yang diusahakan dengan memperkecil kelemahan internal dan menghindari ancaman eksternal. Dengan kata lain, jika sekiranya ancaman yang akan datang lebih kuat dari upaya pengembangan, maka hal yang perlu dilakukan, adalah dengan menghentikan sementara usaha ekspansi pengembangan, dengan menunggu ancaman eksternal yang datang menjadi hilang atau reda</a:t>
            </a:r>
            <a:r>
              <a:rPr lang="id-ID" dirty="0" smtClean="0"/>
              <a:t>.</a:t>
            </a:r>
            <a:endParaRPr lang="en-US" dirty="0"/>
          </a:p>
        </p:txBody>
      </p:sp>
      <p:sp>
        <p:nvSpPr>
          <p:cNvPr id="5" name="Slide Number Placeholder 4"/>
          <p:cNvSpPr>
            <a:spLocks noGrp="1"/>
          </p:cNvSpPr>
          <p:nvPr>
            <p:ph type="sldNum" sz="quarter" idx="12"/>
          </p:nvPr>
        </p:nvSpPr>
        <p:spPr/>
        <p:txBody>
          <a:bodyPr/>
          <a:lstStyle/>
          <a:p>
            <a:fld id="{4B978FAF-8DD8-4819-9891-0747FA05A252}" type="slidenum">
              <a:rPr lang="en-US" smtClean="0"/>
              <a:pPr/>
              <a:t>52</a:t>
            </a:fld>
            <a:endParaRPr lang="en-US"/>
          </a:p>
        </p:txBody>
      </p:sp>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15597309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t>Teknik</a:t>
            </a:r>
            <a:r>
              <a:rPr lang="en-GB" sz="4000" dirty="0" smtClean="0"/>
              <a:t> </a:t>
            </a:r>
            <a:r>
              <a:rPr lang="en-GB" sz="4000" dirty="0" err="1" smtClean="0">
                <a:solidFill>
                  <a:srgbClr val="566579"/>
                </a:solidFill>
                <a:latin typeface="Trebuchet MS"/>
                <a:sym typeface="Trebuchet MS"/>
              </a:rPr>
              <a:t>Analisis</a:t>
            </a:r>
            <a:r>
              <a:rPr lang="en-GB" sz="4000" dirty="0" smtClean="0">
                <a:solidFill>
                  <a:srgbClr val="566579"/>
                </a:solidFill>
                <a:latin typeface="Trebuchet MS"/>
                <a:ea typeface="Trebuchet MS"/>
                <a:cs typeface="Trebuchet MS"/>
                <a:sym typeface="Trebuchet MS"/>
              </a:rPr>
              <a:t> </a:t>
            </a:r>
            <a:r>
              <a:rPr lang="en-GB" sz="4000" b="1" dirty="0" err="1" smtClean="0">
                <a:solidFill>
                  <a:srgbClr val="EE795B"/>
                </a:solidFill>
                <a:latin typeface="Trebuchet MS"/>
                <a:ea typeface="Trebuchet MS"/>
                <a:cs typeface="Trebuchet MS"/>
                <a:sym typeface="Trebuchet MS"/>
              </a:rPr>
              <a:t>Isu</a:t>
            </a:r>
            <a:endParaRPr lang="en-GB" sz="4000" b="1" dirty="0">
              <a:solidFill>
                <a:srgbClr val="EE795B"/>
              </a:solidFill>
              <a:latin typeface="Trebuchet MS"/>
              <a:ea typeface="Trebuchet MS"/>
              <a:cs typeface="Trebuchet MS"/>
              <a:sym typeface="Trebuchet M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18" y="1228700"/>
            <a:ext cx="9027082" cy="5493280"/>
          </a:xfrm>
          <a:prstGeom prst="rect">
            <a:avLst/>
          </a:prstGeom>
        </p:spPr>
      </p:pic>
      <p:sp>
        <p:nvSpPr>
          <p:cNvPr id="4" name="Rectangle 3"/>
          <p:cNvSpPr/>
          <p:nvPr/>
        </p:nvSpPr>
        <p:spPr>
          <a:xfrm>
            <a:off x="4495800" y="152400"/>
            <a:ext cx="1153176" cy="469666"/>
          </a:xfrm>
          <a:prstGeom prst="rect">
            <a:avLst/>
          </a:prstGeom>
          <a:noFill/>
        </p:spPr>
        <p:txBody>
          <a:bodyPr wrap="none" lIns="38405" tIns="19202" rIns="38405" bIns="19202">
            <a:spAutoFit/>
          </a:bodyPr>
          <a:lstStyle/>
          <a:p>
            <a:pPr algn="ctr"/>
            <a:r>
              <a:rPr lang="en-US" sz="2800" b="1" dirty="0">
                <a:ln w="0"/>
                <a:solidFill>
                  <a:schemeClr val="tx1">
                    <a:lumMod val="50000"/>
                  </a:schemeClr>
                </a:solidFill>
              </a:rPr>
              <a:t>SWOT</a:t>
            </a:r>
          </a:p>
        </p:txBody>
      </p:sp>
    </p:spTree>
    <p:extLst>
      <p:ext uri="{BB962C8B-B14F-4D97-AF65-F5344CB8AC3E}">
        <p14:creationId xmlns:p14="http://schemas.microsoft.com/office/powerpoint/2010/main" val="4034732882"/>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2" y="0"/>
            <a:ext cx="9144000" cy="6858000"/>
          </a:xfrm>
          <a:prstGeom prst="rect">
            <a:avLst/>
          </a:prstGeom>
          <a:solidFill>
            <a:schemeClr val="tx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a:p>
        </p:txBody>
      </p:sp>
      <p:sp>
        <p:nvSpPr>
          <p:cNvPr id="3" name="Shape 187"/>
          <p:cNvSpPr txBox="1">
            <a:spLocks/>
          </p:cNvSpPr>
          <p:nvPr/>
        </p:nvSpPr>
        <p:spPr>
          <a:xfrm>
            <a:off x="2286000" y="304800"/>
            <a:ext cx="6934200"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800" dirty="0" err="1" smtClean="0">
                <a:solidFill>
                  <a:schemeClr val="bg1"/>
                </a:solidFill>
                <a:latin typeface="Trebuchet MS"/>
                <a:ea typeface="Trebuchet MS"/>
                <a:cs typeface="Trebuchet MS"/>
                <a:sym typeface="Trebuchet MS"/>
              </a:rPr>
              <a:t>Tugas</a:t>
            </a:r>
            <a:r>
              <a:rPr lang="en-GB" sz="4800" dirty="0" smtClean="0">
                <a:solidFill>
                  <a:schemeClr val="bg1"/>
                </a:solidFill>
                <a:latin typeface="Trebuchet MS"/>
                <a:ea typeface="Trebuchet MS"/>
                <a:cs typeface="Trebuchet MS"/>
                <a:sym typeface="Trebuchet MS"/>
              </a:rPr>
              <a:t> </a:t>
            </a:r>
            <a:r>
              <a:rPr lang="en-GB" sz="4800" b="1" dirty="0" err="1" smtClean="0">
                <a:solidFill>
                  <a:schemeClr val="bg1"/>
                </a:solidFill>
                <a:latin typeface="Trebuchet MS"/>
                <a:ea typeface="Trebuchet MS"/>
                <a:cs typeface="Trebuchet MS"/>
                <a:sym typeface="Trebuchet MS"/>
              </a:rPr>
              <a:t>Kelompok</a:t>
            </a:r>
            <a:endParaRPr lang="en-GB" sz="4800" b="1" dirty="0">
              <a:solidFill>
                <a:schemeClr val="bg1"/>
              </a:solidFill>
              <a:latin typeface="Trebuchet MS"/>
              <a:ea typeface="Trebuchet MS"/>
              <a:cs typeface="Trebuchet MS"/>
              <a:sym typeface="Trebuchet MS"/>
            </a:endParaRPr>
          </a:p>
        </p:txBody>
      </p:sp>
      <p:sp>
        <p:nvSpPr>
          <p:cNvPr id="4" name="TextBox 3"/>
          <p:cNvSpPr txBox="1"/>
          <p:nvPr/>
        </p:nvSpPr>
        <p:spPr>
          <a:xfrm>
            <a:off x="2286000" y="1600200"/>
            <a:ext cx="4800600" cy="962109"/>
          </a:xfrm>
          <a:prstGeom prst="rect">
            <a:avLst/>
          </a:prstGeom>
          <a:noFill/>
        </p:spPr>
        <p:txBody>
          <a:bodyPr wrap="square" lIns="38405" tIns="19202" rIns="38405" bIns="19202" rtlCol="0">
            <a:spAutoFit/>
          </a:bodyPr>
          <a:lstStyle/>
          <a:p>
            <a:r>
              <a:rPr lang="en-AU" sz="2000" b="1" dirty="0" err="1">
                <a:solidFill>
                  <a:schemeClr val="bg1"/>
                </a:solidFill>
                <a:latin typeface="Trebuchet MS" panose="020B0603020202020204" pitchFamily="34" charset="0"/>
              </a:rPr>
              <a:t>Buat</a:t>
            </a:r>
            <a:r>
              <a:rPr lang="en-AU" sz="2000" b="1" dirty="0">
                <a:solidFill>
                  <a:schemeClr val="bg1"/>
                </a:solidFill>
                <a:latin typeface="Trebuchet MS" panose="020B0603020202020204" pitchFamily="34" charset="0"/>
              </a:rPr>
              <a:t> </a:t>
            </a:r>
            <a:r>
              <a:rPr lang="en-AU" sz="2000" b="1" dirty="0" smtClean="0">
                <a:solidFill>
                  <a:schemeClr val="bg1"/>
                </a:solidFill>
                <a:latin typeface="Trebuchet MS" panose="020B0603020202020204" pitchFamily="34" charset="0"/>
              </a:rPr>
              <a:t>7 </a:t>
            </a:r>
            <a:r>
              <a:rPr lang="en-AU" sz="2000" b="1" dirty="0" err="1">
                <a:solidFill>
                  <a:schemeClr val="bg1"/>
                </a:solidFill>
                <a:latin typeface="Trebuchet MS" panose="020B0603020202020204" pitchFamily="34" charset="0"/>
              </a:rPr>
              <a:t>Kelompok</a:t>
            </a:r>
            <a:r>
              <a:rPr lang="en-AU" sz="2000" b="1" dirty="0">
                <a:solidFill>
                  <a:schemeClr val="bg1"/>
                </a:solidFill>
                <a:latin typeface="Trebuchet MS" panose="020B0603020202020204" pitchFamily="34" charset="0"/>
              </a:rPr>
              <a:t> @5 </a:t>
            </a:r>
            <a:r>
              <a:rPr lang="en-AU" sz="2000" b="1" dirty="0" err="1" smtClean="0">
                <a:solidFill>
                  <a:schemeClr val="bg1"/>
                </a:solidFill>
                <a:latin typeface="Trebuchet MS" panose="020B0603020202020204" pitchFamily="34" charset="0"/>
              </a:rPr>
              <a:t>atau</a:t>
            </a:r>
            <a:r>
              <a:rPr lang="en-AU" sz="2000" b="1" smtClean="0">
                <a:solidFill>
                  <a:schemeClr val="bg1"/>
                </a:solidFill>
                <a:latin typeface="Trebuchet MS" panose="020B0603020202020204" pitchFamily="34" charset="0"/>
              </a:rPr>
              <a:t> 6 orang</a:t>
            </a:r>
            <a:r>
              <a:rPr lang="en-AU" sz="2000" b="1" dirty="0" smtClean="0">
                <a:solidFill>
                  <a:schemeClr val="bg1"/>
                </a:solidFill>
                <a:latin typeface="Trebuchet MS" panose="020B0603020202020204" pitchFamily="34" charset="0"/>
              </a:rPr>
              <a:t> </a:t>
            </a:r>
            <a:r>
              <a:rPr lang="en-AU" sz="2000" b="1" dirty="0">
                <a:solidFill>
                  <a:schemeClr val="bg1"/>
                </a:solidFill>
                <a:latin typeface="Trebuchet MS" panose="020B0603020202020204" pitchFamily="34" charset="0"/>
              </a:rPr>
              <a:t>:</a:t>
            </a:r>
          </a:p>
          <a:p>
            <a:endParaRPr lang="en-AU" sz="2000" b="1" dirty="0">
              <a:solidFill>
                <a:schemeClr val="bg1"/>
              </a:solidFill>
              <a:latin typeface="Trebuchet MS" panose="020B0603020202020204" pitchFamily="34" charset="0"/>
            </a:endParaRPr>
          </a:p>
          <a:p>
            <a:r>
              <a:rPr lang="en-AU" sz="2000" b="1" dirty="0" err="1">
                <a:solidFill>
                  <a:schemeClr val="bg1"/>
                </a:solidFill>
                <a:latin typeface="Trebuchet MS" panose="020B0603020202020204" pitchFamily="34" charset="0"/>
              </a:rPr>
              <a:t>Cari</a:t>
            </a:r>
            <a:r>
              <a:rPr lang="en-AU" sz="2000" b="1" dirty="0">
                <a:solidFill>
                  <a:schemeClr val="bg1"/>
                </a:solidFill>
                <a:latin typeface="Trebuchet MS" panose="020B0603020202020204" pitchFamily="34" charset="0"/>
              </a:rPr>
              <a:t> </a:t>
            </a:r>
            <a:r>
              <a:rPr lang="en-AU" sz="2000" b="1" dirty="0" err="1">
                <a:solidFill>
                  <a:schemeClr val="bg1"/>
                </a:solidFill>
                <a:latin typeface="Trebuchet MS" panose="020B0603020202020204" pitchFamily="34" charset="0"/>
              </a:rPr>
              <a:t>dan</a:t>
            </a:r>
            <a:r>
              <a:rPr lang="en-AU" sz="2000" b="1" dirty="0">
                <a:solidFill>
                  <a:schemeClr val="bg1"/>
                </a:solidFill>
                <a:latin typeface="Trebuchet MS" panose="020B0603020202020204" pitchFamily="34" charset="0"/>
              </a:rPr>
              <a:t> </a:t>
            </a:r>
            <a:r>
              <a:rPr lang="en-AU" sz="2000" b="1" dirty="0" err="1">
                <a:solidFill>
                  <a:schemeClr val="bg1"/>
                </a:solidFill>
                <a:latin typeface="Trebuchet MS" panose="020B0603020202020204" pitchFamily="34" charset="0"/>
              </a:rPr>
              <a:t>Identifikasi</a:t>
            </a:r>
            <a:r>
              <a:rPr lang="en-AU" sz="2000" b="1" dirty="0">
                <a:solidFill>
                  <a:schemeClr val="bg1"/>
                </a:solidFill>
                <a:latin typeface="Trebuchet MS" panose="020B0603020202020204" pitchFamily="34" charset="0"/>
              </a:rPr>
              <a:t> </a:t>
            </a:r>
            <a:r>
              <a:rPr lang="en-AU" sz="2000" b="1" dirty="0" err="1">
                <a:solidFill>
                  <a:schemeClr val="bg1"/>
                </a:solidFill>
                <a:latin typeface="Trebuchet MS" panose="020B0603020202020204" pitchFamily="34" charset="0"/>
              </a:rPr>
              <a:t>Isu</a:t>
            </a:r>
            <a:r>
              <a:rPr lang="en-AU" sz="2000" b="1" dirty="0">
                <a:solidFill>
                  <a:schemeClr val="bg1"/>
                </a:solidFill>
                <a:latin typeface="Trebuchet MS" panose="020B0603020202020204" pitchFamily="34" charset="0"/>
              </a:rPr>
              <a:t> </a:t>
            </a:r>
            <a:r>
              <a:rPr lang="en-AU" sz="2000" b="1" dirty="0" err="1">
                <a:solidFill>
                  <a:schemeClr val="bg1"/>
                </a:solidFill>
                <a:latin typeface="Trebuchet MS" panose="020B0603020202020204" pitchFamily="34" charset="0"/>
              </a:rPr>
              <a:t>dengan</a:t>
            </a:r>
            <a:r>
              <a:rPr lang="en-AU" sz="2000" b="1" dirty="0">
                <a:solidFill>
                  <a:schemeClr val="bg1"/>
                </a:solidFill>
                <a:latin typeface="Trebuchet MS" panose="020B0603020202020204" pitchFamily="34" charset="0"/>
              </a:rPr>
              <a:t> </a:t>
            </a:r>
            <a:r>
              <a:rPr lang="en-AU" sz="2000" b="1" dirty="0" err="1">
                <a:solidFill>
                  <a:schemeClr val="bg1"/>
                </a:solidFill>
                <a:latin typeface="Trebuchet MS" panose="020B0603020202020204" pitchFamily="34" charset="0"/>
              </a:rPr>
              <a:t>Topik</a:t>
            </a:r>
            <a:r>
              <a:rPr lang="en-AU" sz="2000" b="1" dirty="0">
                <a:solidFill>
                  <a:schemeClr val="bg1"/>
                </a:solidFill>
                <a:latin typeface="Trebuchet MS" panose="020B0603020202020204" pitchFamily="34" charset="0"/>
              </a:rPr>
              <a:t> :</a:t>
            </a:r>
            <a:endParaRPr lang="en-AU" sz="2000" dirty="0">
              <a:solidFill>
                <a:schemeClr val="bg1"/>
              </a:solidFill>
              <a:latin typeface="Trebuchet MS" panose="020B0603020202020204" pitchFamily="34" charset="0"/>
            </a:endParaRPr>
          </a:p>
        </p:txBody>
      </p:sp>
      <p:sp>
        <p:nvSpPr>
          <p:cNvPr id="5" name="TextBox 4"/>
          <p:cNvSpPr txBox="1"/>
          <p:nvPr/>
        </p:nvSpPr>
        <p:spPr>
          <a:xfrm>
            <a:off x="2917906" y="2977212"/>
            <a:ext cx="4321094" cy="2254770"/>
          </a:xfrm>
          <a:prstGeom prst="rect">
            <a:avLst/>
          </a:prstGeom>
          <a:noFill/>
        </p:spPr>
        <p:txBody>
          <a:bodyPr wrap="square" lIns="38405" tIns="19202" rIns="38405" bIns="19202" rtlCol="0">
            <a:spAutoFit/>
          </a:bodyPr>
          <a:lstStyle/>
          <a:p>
            <a:r>
              <a:rPr lang="id-ID" b="1" dirty="0">
                <a:solidFill>
                  <a:schemeClr val="bg1"/>
                </a:solidFill>
                <a:latin typeface="Comic Sans MS" pitchFamily="66" charset="0"/>
              </a:rPr>
              <a:t>Kel 1 : Korupsi </a:t>
            </a:r>
          </a:p>
          <a:p>
            <a:r>
              <a:rPr lang="id-ID" b="1" dirty="0">
                <a:solidFill>
                  <a:schemeClr val="bg1"/>
                </a:solidFill>
                <a:latin typeface="Comic Sans MS" pitchFamily="66" charset="0"/>
              </a:rPr>
              <a:t>Kel 2 : Narkoba</a:t>
            </a:r>
          </a:p>
          <a:p>
            <a:r>
              <a:rPr lang="id-ID" b="1" dirty="0">
                <a:solidFill>
                  <a:schemeClr val="bg1"/>
                </a:solidFill>
                <a:latin typeface="Comic Sans MS" pitchFamily="66" charset="0"/>
              </a:rPr>
              <a:t>Kel 3 : Terorisme</a:t>
            </a:r>
          </a:p>
          <a:p>
            <a:r>
              <a:rPr lang="id-ID" b="1" dirty="0">
                <a:solidFill>
                  <a:schemeClr val="bg1"/>
                </a:solidFill>
                <a:latin typeface="Comic Sans MS" pitchFamily="66" charset="0"/>
              </a:rPr>
              <a:t>Kel 4 : Money Laundry</a:t>
            </a:r>
          </a:p>
          <a:p>
            <a:r>
              <a:rPr lang="id-ID" b="1" dirty="0">
                <a:solidFill>
                  <a:schemeClr val="bg1"/>
                </a:solidFill>
                <a:latin typeface="Comic Sans MS" pitchFamily="66" charset="0"/>
              </a:rPr>
              <a:t>Kel 5 </a:t>
            </a:r>
            <a:r>
              <a:rPr lang="id-ID" b="1" dirty="0" smtClean="0">
                <a:solidFill>
                  <a:schemeClr val="bg1"/>
                </a:solidFill>
                <a:latin typeface="Comic Sans MS" pitchFamily="66" charset="0"/>
              </a:rPr>
              <a:t>: </a:t>
            </a:r>
            <a:r>
              <a:rPr lang="id-ID" b="1" dirty="0">
                <a:solidFill>
                  <a:schemeClr val="bg1"/>
                </a:solidFill>
                <a:latin typeface="Comic Sans MS" pitchFamily="66" charset="0"/>
              </a:rPr>
              <a:t>Cyber Crime</a:t>
            </a:r>
          </a:p>
          <a:p>
            <a:r>
              <a:rPr lang="id-ID" b="1" dirty="0">
                <a:solidFill>
                  <a:schemeClr val="bg1"/>
                </a:solidFill>
                <a:latin typeface="Comic Sans MS" pitchFamily="66" charset="0"/>
              </a:rPr>
              <a:t>Ke </a:t>
            </a:r>
            <a:r>
              <a:rPr lang="en-US" b="1" dirty="0" smtClean="0">
                <a:solidFill>
                  <a:schemeClr val="bg1"/>
                </a:solidFill>
                <a:latin typeface="Comic Sans MS" pitchFamily="66" charset="0"/>
              </a:rPr>
              <a:t>6</a:t>
            </a:r>
            <a:r>
              <a:rPr lang="id-ID" b="1" dirty="0" smtClean="0">
                <a:solidFill>
                  <a:schemeClr val="bg1"/>
                </a:solidFill>
                <a:latin typeface="Comic Sans MS" pitchFamily="66" charset="0"/>
              </a:rPr>
              <a:t> : </a:t>
            </a:r>
            <a:r>
              <a:rPr lang="id-ID" b="1" dirty="0">
                <a:solidFill>
                  <a:schemeClr val="bg1"/>
                </a:solidFill>
                <a:latin typeface="Comic Sans MS" pitchFamily="66" charset="0"/>
              </a:rPr>
              <a:t>Hate Speech dan Hoax</a:t>
            </a:r>
          </a:p>
          <a:p>
            <a:r>
              <a:rPr lang="id-ID" b="1" dirty="0">
                <a:solidFill>
                  <a:schemeClr val="bg1"/>
                </a:solidFill>
                <a:latin typeface="Comic Sans MS" pitchFamily="66" charset="0"/>
              </a:rPr>
              <a:t>Kel </a:t>
            </a:r>
            <a:r>
              <a:rPr lang="en-US" b="1" dirty="0" smtClean="0">
                <a:solidFill>
                  <a:schemeClr val="bg1"/>
                </a:solidFill>
                <a:latin typeface="Comic Sans MS" pitchFamily="66" charset="0"/>
              </a:rPr>
              <a:t>7</a:t>
            </a:r>
            <a:r>
              <a:rPr lang="id-ID" b="1" dirty="0" smtClean="0">
                <a:solidFill>
                  <a:schemeClr val="bg1"/>
                </a:solidFill>
                <a:latin typeface="Comic Sans MS" pitchFamily="66" charset="0"/>
              </a:rPr>
              <a:t> </a:t>
            </a:r>
            <a:r>
              <a:rPr lang="id-ID" b="1" dirty="0">
                <a:solidFill>
                  <a:schemeClr val="bg1"/>
                </a:solidFill>
                <a:latin typeface="Comic Sans MS" pitchFamily="66" charset="0"/>
              </a:rPr>
              <a:t>: Radikalisme</a:t>
            </a:r>
          </a:p>
          <a:p>
            <a:endParaRPr lang="id-ID" b="1" dirty="0">
              <a:solidFill>
                <a:schemeClr val="bg1"/>
              </a:solidFill>
              <a:latin typeface="Comic Sans MS" pitchFamily="66" charset="0"/>
            </a:endParaRPr>
          </a:p>
        </p:txBody>
      </p:sp>
      <p:sp>
        <p:nvSpPr>
          <p:cNvPr id="8" name="Rectangle 7"/>
          <p:cNvSpPr/>
          <p:nvPr/>
        </p:nvSpPr>
        <p:spPr>
          <a:xfrm>
            <a:off x="2157513" y="1253613"/>
            <a:ext cx="5034198" cy="4232787"/>
          </a:xfrm>
          <a:prstGeom prst="rect">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AU"/>
          </a:p>
        </p:txBody>
      </p:sp>
      <p:sp>
        <p:nvSpPr>
          <p:cNvPr id="9" name="TextBox 8"/>
          <p:cNvSpPr txBox="1"/>
          <p:nvPr/>
        </p:nvSpPr>
        <p:spPr>
          <a:xfrm>
            <a:off x="1066800" y="5791200"/>
            <a:ext cx="7924800" cy="400110"/>
          </a:xfrm>
          <a:prstGeom prst="rect">
            <a:avLst/>
          </a:prstGeom>
          <a:noFill/>
        </p:spPr>
        <p:txBody>
          <a:bodyPr wrap="square" rtlCol="0">
            <a:spAutoFit/>
          </a:bodyPr>
          <a:lstStyle/>
          <a:p>
            <a:r>
              <a:rPr lang="en-US" sz="2000" b="1" dirty="0" smtClean="0">
                <a:solidFill>
                  <a:schemeClr val="bg1"/>
                </a:solidFill>
              </a:rPr>
              <a:t>IDENTIFIKASI  WHAT, WHO, WHEN, WHERE, WHY, </a:t>
            </a:r>
            <a:r>
              <a:rPr lang="en-US" sz="2000" b="1" dirty="0" err="1" smtClean="0">
                <a:solidFill>
                  <a:schemeClr val="bg1"/>
                </a:solidFill>
              </a:rPr>
              <a:t>dan</a:t>
            </a:r>
            <a:r>
              <a:rPr lang="en-US" sz="2000" b="1" dirty="0" smtClean="0">
                <a:solidFill>
                  <a:schemeClr val="bg1"/>
                </a:solidFill>
              </a:rPr>
              <a:t> HOW</a:t>
            </a:r>
            <a:endParaRPr lang="en-US" sz="2000" b="1" dirty="0">
              <a:solidFill>
                <a:schemeClr val="bg1"/>
              </a:solidFill>
            </a:endParaRPr>
          </a:p>
        </p:txBody>
      </p:sp>
    </p:spTree>
    <p:extLst>
      <p:ext uri="{BB962C8B-B14F-4D97-AF65-F5344CB8AC3E}">
        <p14:creationId xmlns:p14="http://schemas.microsoft.com/office/powerpoint/2010/main" val="2435852244"/>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813"/>
            <a:ext cx="9144000" cy="6850503"/>
          </a:xfrm>
          <a:prstGeom prst="rect">
            <a:avLst/>
          </a:prstGeom>
        </p:spPr>
      </p:pic>
    </p:spTree>
    <p:extLst>
      <p:ext uri="{BB962C8B-B14F-4D97-AF65-F5344CB8AC3E}">
        <p14:creationId xmlns:p14="http://schemas.microsoft.com/office/powerpoint/2010/main" val="4016131440"/>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345518" y="381000"/>
            <a:ext cx="8798482" cy="959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solidFill>
                  <a:srgbClr val="566579"/>
                </a:solidFill>
                <a:latin typeface="Trebuchet MS"/>
                <a:ea typeface="Trebuchet MS"/>
                <a:cs typeface="Trebuchet MS"/>
                <a:sym typeface="Trebuchet MS"/>
              </a:rPr>
              <a:t>Kewaspadaan</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Dini</a:t>
            </a:r>
            <a:endParaRPr lang="en-GB" sz="4400" b="1" dirty="0">
              <a:solidFill>
                <a:srgbClr val="EE795B"/>
              </a:solidFill>
              <a:latin typeface="Trebuchet MS"/>
              <a:ea typeface="Trebuchet MS"/>
              <a:cs typeface="Trebuchet MS"/>
              <a:sym typeface="Trebuchet MS"/>
            </a:endParaRPr>
          </a:p>
        </p:txBody>
      </p:sp>
      <p:sp>
        <p:nvSpPr>
          <p:cNvPr id="2" name="Rectangle 1"/>
          <p:cNvSpPr/>
          <p:nvPr/>
        </p:nvSpPr>
        <p:spPr>
          <a:xfrm>
            <a:off x="537861" y="3672550"/>
            <a:ext cx="8313476" cy="1577662"/>
          </a:xfrm>
          <a:prstGeom prst="rect">
            <a:avLst/>
          </a:prstGeom>
        </p:spPr>
        <p:txBody>
          <a:bodyPr wrap="square" lIns="38405" tIns="19202" rIns="38405" bIns="19202">
            <a:spAutoFit/>
          </a:bodyPr>
          <a:lstStyle/>
          <a:p>
            <a:r>
              <a:rPr lang="en-US" sz="2000"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em</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m</a:t>
            </a:r>
            <a:r>
              <a:rPr lang="en-US" sz="2000" spc="-2" dirty="0" err="1">
                <a:solidFill>
                  <a:schemeClr val="tx2"/>
                </a:solidFill>
                <a:latin typeface="Trebuchet MS" panose="020B0603020202020204" pitchFamily="34" charset="0"/>
                <a:ea typeface="Arial" panose="020B0604020202020204" pitchFamily="34" charset="0"/>
              </a:rPr>
              <a:t>p</a:t>
            </a:r>
            <a:r>
              <a:rPr lang="en-US" sz="2000" spc="2" dirty="0" err="1">
                <a:solidFill>
                  <a:schemeClr val="tx2"/>
                </a:solidFill>
                <a:latin typeface="Trebuchet MS" panose="020B0603020202020204" pitchFamily="34" charset="0"/>
                <a:ea typeface="Arial" panose="020B0604020202020204" pitchFamily="34" charset="0"/>
              </a:rPr>
              <a:t>ua</a:t>
            </a:r>
            <a:r>
              <a:rPr lang="en-US" sz="2000" dirty="0" err="1">
                <a:solidFill>
                  <a:schemeClr val="tx2"/>
                </a:solidFill>
                <a:latin typeface="Trebuchet MS" panose="020B0603020202020204" pitchFamily="34" charset="0"/>
                <a:ea typeface="Arial" panose="020B0604020202020204" pitchFamily="34" charset="0"/>
              </a:rPr>
              <a:t>n</a:t>
            </a:r>
            <a:r>
              <a:rPr lang="en-US" sz="2000" spc="4" dirty="0">
                <a:solidFill>
                  <a:schemeClr val="tx2"/>
                </a:solidFill>
                <a:latin typeface="Trebuchet MS" panose="020B0603020202020204" pitchFamily="34" charset="0"/>
                <a:ea typeface="Arial" panose="020B0604020202020204" pitchFamily="34" charset="0"/>
              </a:rPr>
              <a:t> </a:t>
            </a:r>
            <a:r>
              <a:rPr lang="en-US" sz="2000" spc="-4" dirty="0">
                <a:solidFill>
                  <a:schemeClr val="tx2"/>
                </a:solidFill>
                <a:latin typeface="Trebuchet MS" panose="020B0603020202020204" pitchFamily="34" charset="0"/>
                <a:ea typeface="Arial" panose="020B0604020202020204" pitchFamily="34" charset="0"/>
              </a:rPr>
              <a:t>y</a:t>
            </a:r>
            <a:r>
              <a:rPr lang="en-US" sz="2000" spc="2" dirty="0">
                <a:solidFill>
                  <a:schemeClr val="tx2"/>
                </a:solidFill>
                <a:latin typeface="Trebuchet MS" panose="020B0603020202020204" pitchFamily="34" charset="0"/>
                <a:ea typeface="Arial" panose="020B0604020202020204" pitchFamily="34" charset="0"/>
              </a:rPr>
              <a:t>an</a:t>
            </a:r>
            <a:r>
              <a:rPr lang="en-US" sz="2000" dirty="0">
                <a:solidFill>
                  <a:schemeClr val="tx2"/>
                </a:solidFill>
                <a:latin typeface="Trebuchet MS" panose="020B0603020202020204" pitchFamily="34" charset="0"/>
                <a:ea typeface="Arial" panose="020B0604020202020204" pitchFamily="34" charset="0"/>
              </a:rPr>
              <a:t>g </a:t>
            </a:r>
            <a:r>
              <a:rPr lang="en-US" sz="2000" spc="2" dirty="0" err="1">
                <a:solidFill>
                  <a:schemeClr val="tx2"/>
                </a:solidFill>
                <a:latin typeface="Trebuchet MS" panose="020B0603020202020204" pitchFamily="34" charset="0"/>
                <a:ea typeface="Arial" panose="020B0604020202020204" pitchFamily="34" charset="0"/>
              </a:rPr>
              <a:t>d</a:t>
            </a:r>
            <a:r>
              <a:rPr lang="en-US" sz="2000" dirty="0" err="1">
                <a:solidFill>
                  <a:schemeClr val="tx2"/>
                </a:solidFill>
                <a:latin typeface="Trebuchet MS" panose="020B0603020202020204" pitchFamily="34" charset="0"/>
                <a:ea typeface="Arial" panose="020B0604020202020204" pitchFamily="34" charset="0"/>
              </a:rPr>
              <a:t>ikemb</a:t>
            </a:r>
            <a:r>
              <a:rPr lang="en-US" sz="2000" spc="2" dirty="0" err="1">
                <a:solidFill>
                  <a:schemeClr val="tx2"/>
                </a:solidFill>
                <a:latin typeface="Trebuchet MS" panose="020B0603020202020204" pitchFamily="34" charset="0"/>
                <a:ea typeface="Arial" panose="020B0604020202020204" pitchFamily="34" charset="0"/>
              </a:rPr>
              <a:t>an</a:t>
            </a:r>
            <a:r>
              <a:rPr lang="en-US" sz="2000" spc="-2" dirty="0" err="1">
                <a:solidFill>
                  <a:schemeClr val="tx2"/>
                </a:solidFill>
                <a:latin typeface="Trebuchet MS" panose="020B0603020202020204" pitchFamily="34" charset="0"/>
                <a:ea typeface="Arial" panose="020B0604020202020204" pitchFamily="34" charset="0"/>
              </a:rPr>
              <a:t>g</a:t>
            </a:r>
            <a:r>
              <a:rPr lang="en-US" sz="2000"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n</a:t>
            </a:r>
            <a:r>
              <a:rPr lang="en-US" sz="2000" spc="4"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un</a:t>
            </a:r>
            <a:r>
              <a:rPr lang="en-US" sz="2000" spc="-4" dirty="0" err="1">
                <a:solidFill>
                  <a:schemeClr val="tx2"/>
                </a:solidFill>
                <a:latin typeface="Trebuchet MS" panose="020B0603020202020204" pitchFamily="34" charset="0"/>
                <a:ea typeface="Arial" panose="020B0604020202020204" pitchFamily="34" charset="0"/>
              </a:rPr>
              <a:t>t</a:t>
            </a:r>
            <a:r>
              <a:rPr lang="en-US" sz="2000" spc="2" dirty="0" err="1">
                <a:solidFill>
                  <a:schemeClr val="tx2"/>
                </a:solidFill>
                <a:latin typeface="Trebuchet MS" panose="020B0603020202020204" pitchFamily="34" charset="0"/>
                <a:ea typeface="Arial" panose="020B0604020202020204" pitchFamily="34" charset="0"/>
              </a:rPr>
              <a:t>u</a:t>
            </a:r>
            <a:r>
              <a:rPr lang="en-US" sz="2000" dirty="0" err="1">
                <a:solidFill>
                  <a:schemeClr val="tx2"/>
                </a:solidFill>
                <a:latin typeface="Trebuchet MS" panose="020B0603020202020204" pitchFamily="34" charset="0"/>
                <a:ea typeface="Arial" panose="020B0604020202020204" pitchFamily="34" charset="0"/>
              </a:rPr>
              <a:t>k</a:t>
            </a:r>
            <a:r>
              <a:rPr lang="en-US" sz="2000" spc="2"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me</a:t>
            </a:r>
            <a:r>
              <a:rPr lang="en-US" sz="2000" spc="-2" dirty="0" err="1">
                <a:solidFill>
                  <a:schemeClr val="tx2"/>
                </a:solidFill>
                <a:latin typeface="Trebuchet MS" panose="020B0603020202020204" pitchFamily="34" charset="0"/>
                <a:ea typeface="Arial" panose="020B0604020202020204" pitchFamily="34" charset="0"/>
              </a:rPr>
              <a:t>n</a:t>
            </a:r>
            <a:r>
              <a:rPr lang="en-US" sz="2000" spc="2" dirty="0" err="1">
                <a:solidFill>
                  <a:schemeClr val="tx2"/>
                </a:solidFill>
                <a:latin typeface="Trebuchet MS" panose="020B0603020202020204" pitchFamily="34" charset="0"/>
                <a:ea typeface="Arial" panose="020B0604020202020204" pitchFamily="34" charset="0"/>
              </a:rPr>
              <a:t>du</a:t>
            </a:r>
            <a:r>
              <a:rPr lang="en-US" sz="2000" spc="-4"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un</a:t>
            </a:r>
            <a:r>
              <a:rPr lang="en-US" sz="2000" dirty="0" err="1">
                <a:solidFill>
                  <a:schemeClr val="tx2"/>
                </a:solidFill>
                <a:latin typeface="Trebuchet MS" panose="020B0603020202020204" pitchFamily="34" charset="0"/>
                <a:ea typeface="Arial" panose="020B0604020202020204" pitchFamily="34" charset="0"/>
              </a:rPr>
              <a:t>g</a:t>
            </a:r>
            <a:r>
              <a:rPr lang="en-US" sz="2000" dirty="0">
                <a:solidFill>
                  <a:schemeClr val="tx2"/>
                </a:solidFill>
                <a:latin typeface="Trebuchet MS" panose="020B0603020202020204" pitchFamily="34" charset="0"/>
                <a:ea typeface="Arial" panose="020B0604020202020204" pitchFamily="34" charset="0"/>
              </a:rPr>
              <a:t> </a:t>
            </a:r>
            <a:r>
              <a:rPr lang="en-US" sz="2000" dirty="0" err="1">
                <a:solidFill>
                  <a:schemeClr val="tx2"/>
                </a:solidFill>
                <a:latin typeface="Trebuchet MS" panose="020B0603020202020204" pitchFamily="34" charset="0"/>
                <a:ea typeface="Arial" panose="020B0604020202020204" pitchFamily="34" charset="0"/>
              </a:rPr>
              <a:t>sin</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r</a:t>
            </a:r>
            <a:r>
              <a:rPr lang="en-US" sz="2000" spc="-4" dirty="0" err="1">
                <a:solidFill>
                  <a:schemeClr val="tx2"/>
                </a:solidFill>
                <a:latin typeface="Trebuchet MS" panose="020B0603020202020204" pitchFamily="34" charset="0"/>
                <a:ea typeface="Arial" panose="020B0604020202020204" pitchFamily="34" charset="0"/>
              </a:rPr>
              <a:t>g</a:t>
            </a:r>
            <a:r>
              <a:rPr lang="en-US" sz="2000" dirty="0" err="1">
                <a:solidFill>
                  <a:schemeClr val="tx2"/>
                </a:solidFill>
                <a:latin typeface="Trebuchet MS" panose="020B0603020202020204" pitchFamily="34" charset="0"/>
                <a:ea typeface="Arial" panose="020B0604020202020204" pitchFamily="34" charset="0"/>
              </a:rPr>
              <a:t>is</a:t>
            </a:r>
            <a:r>
              <a:rPr lang="en-US" sz="2000" spc="2" dirty="0" err="1">
                <a:solidFill>
                  <a:schemeClr val="tx2"/>
                </a:solidFill>
                <a:latin typeface="Trebuchet MS" panose="020B0603020202020204" pitchFamily="34" charset="0"/>
                <a:ea typeface="Arial" panose="020B0604020202020204" pitchFamily="34" charset="0"/>
              </a:rPr>
              <a:t>m</a:t>
            </a:r>
            <a:r>
              <a:rPr lang="en-US" sz="2000" dirty="0" err="1">
                <a:solidFill>
                  <a:schemeClr val="tx2"/>
                </a:solidFill>
                <a:latin typeface="Trebuchet MS" panose="020B0603020202020204" pitchFamily="34" charset="0"/>
                <a:ea typeface="Arial" panose="020B0604020202020204" pitchFamily="34" charset="0"/>
              </a:rPr>
              <a:t>e</a:t>
            </a:r>
            <a:r>
              <a:rPr lang="en-US" sz="2000" spc="4"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pen</a:t>
            </a:r>
            <a:r>
              <a:rPr lang="en-US" sz="2000" spc="-4" dirty="0" err="1">
                <a:solidFill>
                  <a:schemeClr val="tx2"/>
                </a:solidFill>
                <a:latin typeface="Trebuchet MS" panose="020B0603020202020204" pitchFamily="34" charset="0"/>
                <a:ea typeface="Arial" panose="020B0604020202020204" pitchFamily="34" charset="0"/>
              </a:rPr>
              <a:t>y</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le</a:t>
            </a:r>
            <a:r>
              <a:rPr lang="en-US" sz="2000" spc="2" dirty="0" err="1">
                <a:solidFill>
                  <a:schemeClr val="tx2"/>
                </a:solidFill>
                <a:latin typeface="Trebuchet MS" panose="020B0603020202020204" pitchFamily="34" charset="0"/>
                <a:ea typeface="Arial" panose="020B0604020202020204" pitchFamily="34" charset="0"/>
              </a:rPr>
              <a:t>n</a:t>
            </a:r>
            <a:r>
              <a:rPr lang="en-US" sz="2000" spc="-2" dirty="0" err="1">
                <a:solidFill>
                  <a:schemeClr val="tx2"/>
                </a:solidFill>
                <a:latin typeface="Trebuchet MS" panose="020B0603020202020204" pitchFamily="34" charset="0"/>
                <a:ea typeface="Arial" panose="020B0604020202020204" pitchFamily="34" charset="0"/>
              </a:rPr>
              <a:t>gg</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ra</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n</a:t>
            </a:r>
            <a:r>
              <a:rPr lang="en-US" sz="2000" spc="4"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p</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rta</a:t>
            </a:r>
            <a:r>
              <a:rPr lang="en-US" sz="2000" spc="2" dirty="0" err="1">
                <a:solidFill>
                  <a:schemeClr val="tx2"/>
                </a:solidFill>
                <a:latin typeface="Trebuchet MS" panose="020B0603020202020204" pitchFamily="34" charset="0"/>
                <a:ea typeface="Arial" panose="020B0604020202020204" pitchFamily="34" charset="0"/>
              </a:rPr>
              <a:t>ha</a:t>
            </a:r>
            <a:r>
              <a:rPr lang="en-US" sz="2000" spc="-2" dirty="0" err="1">
                <a:solidFill>
                  <a:schemeClr val="tx2"/>
                </a:solidFill>
                <a:latin typeface="Trebuchet MS" panose="020B0603020202020204" pitchFamily="34" charset="0"/>
                <a:ea typeface="Arial" panose="020B0604020202020204" pitchFamily="34" charset="0"/>
              </a:rPr>
              <a:t>n</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n</a:t>
            </a:r>
            <a:r>
              <a:rPr lang="en-US" sz="2000"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m</a:t>
            </a:r>
            <a:r>
              <a:rPr lang="en-US" sz="2000" dirty="0" err="1">
                <a:solidFill>
                  <a:schemeClr val="tx2"/>
                </a:solidFill>
                <a:latin typeface="Trebuchet MS" panose="020B0603020202020204" pitchFamily="34" charset="0"/>
                <a:ea typeface="Arial" panose="020B0604020202020204" pitchFamily="34" charset="0"/>
              </a:rPr>
              <a:t>i</a:t>
            </a:r>
            <a:r>
              <a:rPr lang="en-US" sz="2000" spc="-2" dirty="0" err="1">
                <a:solidFill>
                  <a:schemeClr val="tx2"/>
                </a:solidFill>
                <a:latin typeface="Trebuchet MS" panose="020B0603020202020204" pitchFamily="34" charset="0"/>
                <a:ea typeface="Arial" panose="020B0604020202020204" pitchFamily="34" charset="0"/>
              </a:rPr>
              <a:t>l</a:t>
            </a:r>
            <a:r>
              <a:rPr lang="en-US" sz="2000" dirty="0" err="1">
                <a:solidFill>
                  <a:schemeClr val="tx2"/>
                </a:solidFill>
                <a:latin typeface="Trebuchet MS" panose="020B0603020202020204" pitchFamily="34" charset="0"/>
                <a:ea typeface="Arial" panose="020B0604020202020204" pitchFamily="34" charset="0"/>
              </a:rPr>
              <a:t>it</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r</a:t>
            </a:r>
            <a:r>
              <a:rPr lang="en-US" sz="2000" spc="2"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d</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n</a:t>
            </a:r>
            <a:r>
              <a:rPr lang="en-US" sz="2000"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pe</a:t>
            </a:r>
            <a:r>
              <a:rPr lang="en-US" sz="2000" dirty="0" err="1">
                <a:solidFill>
                  <a:schemeClr val="tx2"/>
                </a:solidFill>
                <a:latin typeface="Trebuchet MS" panose="020B0603020202020204" pitchFamily="34" charset="0"/>
                <a:ea typeface="Arial" panose="020B0604020202020204" pitchFamily="34" charset="0"/>
              </a:rPr>
              <a:t>rta</a:t>
            </a:r>
            <a:r>
              <a:rPr lang="en-US" sz="2000" spc="-2" dirty="0" err="1">
                <a:solidFill>
                  <a:schemeClr val="tx2"/>
                </a:solidFill>
                <a:latin typeface="Trebuchet MS" panose="020B0603020202020204" pitchFamily="34" charset="0"/>
                <a:ea typeface="Arial" panose="020B0604020202020204" pitchFamily="34" charset="0"/>
              </a:rPr>
              <a:t>h</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n</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n</a:t>
            </a:r>
            <a:r>
              <a:rPr lang="en-US" sz="2000" dirty="0">
                <a:solidFill>
                  <a:schemeClr val="tx2"/>
                </a:solidFill>
                <a:latin typeface="Trebuchet MS" panose="020B0603020202020204" pitchFamily="34" charset="0"/>
                <a:ea typeface="Arial" panose="020B0604020202020204" pitchFamily="34" charset="0"/>
              </a:rPr>
              <a:t> </a:t>
            </a:r>
            <a:r>
              <a:rPr lang="en-US" sz="2000" spc="2"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n</a:t>
            </a:r>
            <a:r>
              <a:rPr lang="en-US" sz="2000" dirty="0" err="1">
                <a:solidFill>
                  <a:schemeClr val="tx2"/>
                </a:solidFill>
                <a:latin typeface="Trebuchet MS" panose="020B0603020202020204" pitchFamily="34" charset="0"/>
                <a:ea typeface="Arial" panose="020B0604020202020204" pitchFamily="34" charset="0"/>
              </a:rPr>
              <a:t>i</a:t>
            </a:r>
            <a:r>
              <a:rPr lang="en-US" sz="2000" spc="-2" dirty="0" err="1">
                <a:solidFill>
                  <a:schemeClr val="tx2"/>
                </a:solidFill>
                <a:latin typeface="Trebuchet MS" panose="020B0603020202020204" pitchFamily="34" charset="0"/>
                <a:ea typeface="Arial" panose="020B0604020202020204" pitchFamily="34" charset="0"/>
              </a:rPr>
              <a:t>r</a:t>
            </a:r>
            <a:r>
              <a:rPr lang="en-US" sz="2000" spc="2" dirty="0" err="1">
                <a:solidFill>
                  <a:schemeClr val="tx2"/>
                </a:solidFill>
                <a:latin typeface="Trebuchet MS" panose="020B0603020202020204" pitchFamily="34" charset="0"/>
                <a:ea typeface="Arial" panose="020B0604020202020204" pitchFamily="34" charset="0"/>
              </a:rPr>
              <a:t>m</a:t>
            </a:r>
            <a:r>
              <a:rPr lang="en-US" sz="2000" dirty="0" err="1">
                <a:solidFill>
                  <a:schemeClr val="tx2"/>
                </a:solidFill>
                <a:latin typeface="Trebuchet MS" panose="020B0603020202020204" pitchFamily="34" charset="0"/>
                <a:ea typeface="Arial" panose="020B0604020202020204" pitchFamily="34" charset="0"/>
              </a:rPr>
              <a:t>i</a:t>
            </a:r>
            <a:r>
              <a:rPr lang="en-US" sz="2000" spc="-2" dirty="0" err="1">
                <a:solidFill>
                  <a:schemeClr val="tx2"/>
                </a:solidFill>
                <a:latin typeface="Trebuchet MS" panose="020B0603020202020204" pitchFamily="34" charset="0"/>
                <a:ea typeface="Arial" panose="020B0604020202020204" pitchFamily="34" charset="0"/>
              </a:rPr>
              <a:t>l</a:t>
            </a:r>
            <a:r>
              <a:rPr lang="en-US" sz="2000" dirty="0" err="1">
                <a:solidFill>
                  <a:schemeClr val="tx2"/>
                </a:solidFill>
                <a:latin typeface="Trebuchet MS" panose="020B0603020202020204" pitchFamily="34" charset="0"/>
                <a:ea typeface="Arial" panose="020B0604020202020204" pitchFamily="34" charset="0"/>
              </a:rPr>
              <a:t>it</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r</a:t>
            </a:r>
            <a:r>
              <a:rPr lang="en-US" sz="2000" spc="137" dirty="0">
                <a:solidFill>
                  <a:schemeClr val="tx2"/>
                </a:solidFill>
                <a:latin typeface="Trebuchet MS" panose="020B0603020202020204" pitchFamily="34" charset="0"/>
                <a:ea typeface="Arial" panose="020B0604020202020204" pitchFamily="34" charset="0"/>
              </a:rPr>
              <a:t> </a:t>
            </a:r>
            <a:r>
              <a:rPr lang="en-US" sz="2000" dirty="0" err="1">
                <a:solidFill>
                  <a:schemeClr val="tx2"/>
                </a:solidFill>
                <a:latin typeface="Trebuchet MS" panose="020B0603020202020204" pitchFamily="34" charset="0"/>
                <a:ea typeface="Arial" panose="020B0604020202020204" pitchFamily="34" charset="0"/>
              </a:rPr>
              <a:t>s</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c</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ra</a:t>
            </a:r>
            <a:r>
              <a:rPr lang="en-US" sz="2000" dirty="0">
                <a:solidFill>
                  <a:schemeClr val="tx2"/>
                </a:solidFill>
                <a:latin typeface="Trebuchet MS" panose="020B0603020202020204" pitchFamily="34" charset="0"/>
                <a:ea typeface="Arial" panose="020B0604020202020204" pitchFamily="34" charset="0"/>
              </a:rPr>
              <a:t>  </a:t>
            </a:r>
            <a:r>
              <a:rPr lang="en-US" sz="2000" spc="2" dirty="0">
                <a:solidFill>
                  <a:schemeClr val="tx2"/>
                </a:solidFill>
                <a:latin typeface="Trebuchet MS" panose="020B0603020202020204" pitchFamily="34" charset="0"/>
                <a:ea typeface="Arial" panose="020B0604020202020204" pitchFamily="34" charset="0"/>
              </a:rPr>
              <a:t>op</a:t>
            </a:r>
            <a:r>
              <a:rPr lang="en-US" sz="2000" dirty="0">
                <a:solidFill>
                  <a:schemeClr val="tx2"/>
                </a:solidFill>
                <a:latin typeface="Trebuchet MS" panose="020B0603020202020204" pitchFamily="34" charset="0"/>
                <a:ea typeface="Arial" panose="020B0604020202020204" pitchFamily="34" charset="0"/>
              </a:rPr>
              <a:t>t</a:t>
            </a:r>
            <a:r>
              <a:rPr lang="en-US" sz="2000" spc="-4" dirty="0">
                <a:solidFill>
                  <a:schemeClr val="tx2"/>
                </a:solidFill>
                <a:latin typeface="Trebuchet MS" panose="020B0603020202020204" pitchFamily="34" charset="0"/>
                <a:ea typeface="Arial" panose="020B0604020202020204" pitchFamily="34" charset="0"/>
              </a:rPr>
              <a:t>i</a:t>
            </a:r>
            <a:r>
              <a:rPr lang="en-US" sz="2000" spc="2" dirty="0">
                <a:solidFill>
                  <a:schemeClr val="tx2"/>
                </a:solidFill>
                <a:latin typeface="Trebuchet MS" panose="020B0603020202020204" pitchFamily="34" charset="0"/>
                <a:ea typeface="Arial" panose="020B0604020202020204" pitchFamily="34" charset="0"/>
              </a:rPr>
              <a:t>ma</a:t>
            </a:r>
            <a:r>
              <a:rPr lang="en-US" sz="2000" dirty="0">
                <a:solidFill>
                  <a:schemeClr val="tx2"/>
                </a:solidFill>
                <a:latin typeface="Trebuchet MS" panose="020B0603020202020204" pitchFamily="34" charset="0"/>
                <a:ea typeface="Arial" panose="020B0604020202020204" pitchFamily="34" charset="0"/>
              </a:rPr>
              <a:t>l,  </a:t>
            </a:r>
            <a:r>
              <a:rPr lang="en-US" sz="2000" dirty="0" err="1">
                <a:solidFill>
                  <a:schemeClr val="tx2"/>
                </a:solidFill>
                <a:latin typeface="Trebuchet MS" panose="020B0603020202020204" pitchFamily="34" charset="0"/>
                <a:ea typeface="Arial" panose="020B0604020202020204" pitchFamily="34" charset="0"/>
              </a:rPr>
              <a:t>s</a:t>
            </a:r>
            <a:r>
              <a:rPr lang="en-US" sz="2000" spc="2" dirty="0" err="1">
                <a:solidFill>
                  <a:schemeClr val="tx2"/>
                </a:solidFill>
                <a:latin typeface="Trebuchet MS" panose="020B0603020202020204" pitchFamily="34" charset="0"/>
                <a:ea typeface="Arial" panose="020B0604020202020204" pitchFamily="34" charset="0"/>
              </a:rPr>
              <a:t>eh</a:t>
            </a:r>
            <a:r>
              <a:rPr lang="en-US" sz="2000" spc="-6" dirty="0" err="1">
                <a:solidFill>
                  <a:schemeClr val="tx2"/>
                </a:solidFill>
                <a:latin typeface="Trebuchet MS" panose="020B0603020202020204" pitchFamily="34" charset="0"/>
                <a:ea typeface="Arial" panose="020B0604020202020204" pitchFamily="34" charset="0"/>
              </a:rPr>
              <a:t>i</a:t>
            </a:r>
            <a:r>
              <a:rPr lang="en-US" sz="2000" spc="-2" dirty="0" err="1">
                <a:solidFill>
                  <a:schemeClr val="tx2"/>
                </a:solidFill>
                <a:latin typeface="Trebuchet MS" panose="020B0603020202020204" pitchFamily="34" charset="0"/>
                <a:ea typeface="Arial" panose="020B0604020202020204" pitchFamily="34" charset="0"/>
              </a:rPr>
              <a:t>ngg</a:t>
            </a:r>
            <a:r>
              <a:rPr lang="en-US" sz="2000" dirty="0" err="1">
                <a:solidFill>
                  <a:schemeClr val="tx2"/>
                </a:solidFill>
                <a:latin typeface="Trebuchet MS" panose="020B0603020202020204" pitchFamily="34" charset="0"/>
                <a:ea typeface="Arial" panose="020B0604020202020204" pitchFamily="34" charset="0"/>
              </a:rPr>
              <a:t>a</a:t>
            </a:r>
            <a:r>
              <a:rPr lang="en-US" sz="2000" dirty="0">
                <a:solidFill>
                  <a:schemeClr val="tx2"/>
                </a:solidFill>
                <a:latin typeface="Trebuchet MS" panose="020B0603020202020204" pitchFamily="34" charset="0"/>
                <a:ea typeface="Arial" panose="020B0604020202020204" pitchFamily="34" charset="0"/>
              </a:rPr>
              <a:t> </a:t>
            </a:r>
            <a:r>
              <a:rPr lang="en-US" sz="2000" spc="6" dirty="0">
                <a:solidFill>
                  <a:schemeClr val="tx2"/>
                </a:solidFill>
                <a:latin typeface="Trebuchet MS" panose="020B0603020202020204" pitchFamily="34" charset="0"/>
                <a:ea typeface="Arial" panose="020B0604020202020204" pitchFamily="34" charset="0"/>
              </a:rPr>
              <a:t> </a:t>
            </a:r>
            <a:r>
              <a:rPr lang="en-US" sz="2000" dirty="0" err="1">
                <a:solidFill>
                  <a:schemeClr val="tx2"/>
                </a:solidFill>
                <a:latin typeface="Trebuchet MS" panose="020B0603020202020204" pitchFamily="34" charset="0"/>
                <a:ea typeface="Arial" panose="020B0604020202020204" pitchFamily="34" charset="0"/>
              </a:rPr>
              <a:t>t</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r</a:t>
            </a:r>
            <a:r>
              <a:rPr lang="en-US" sz="2000" spc="-8" dirty="0" err="1">
                <a:solidFill>
                  <a:schemeClr val="tx2"/>
                </a:solidFill>
                <a:latin typeface="Trebuchet MS" panose="020B0603020202020204" pitchFamily="34" charset="0"/>
                <a:ea typeface="Arial" panose="020B0604020202020204" pitchFamily="34" charset="0"/>
              </a:rPr>
              <a:t>w</a:t>
            </a:r>
            <a:r>
              <a:rPr lang="en-US" sz="2000" spc="2" dirty="0" err="1">
                <a:solidFill>
                  <a:schemeClr val="tx2"/>
                </a:solidFill>
                <a:latin typeface="Trebuchet MS" panose="020B0603020202020204" pitchFamily="34" charset="0"/>
                <a:ea typeface="Arial" panose="020B0604020202020204" pitchFamily="34" charset="0"/>
              </a:rPr>
              <a:t>u</a:t>
            </a:r>
            <a:r>
              <a:rPr lang="en-US" sz="2000" dirty="0" err="1">
                <a:solidFill>
                  <a:schemeClr val="tx2"/>
                </a:solidFill>
                <a:latin typeface="Trebuchet MS" panose="020B0603020202020204" pitchFamily="34" charset="0"/>
                <a:ea typeface="Arial" panose="020B0604020202020204" pitchFamily="34" charset="0"/>
              </a:rPr>
              <a:t>jud</a:t>
            </a:r>
            <a:r>
              <a:rPr lang="en-US" sz="2000" dirty="0">
                <a:solidFill>
                  <a:schemeClr val="tx2"/>
                </a:solidFill>
                <a:latin typeface="Trebuchet MS" panose="020B0603020202020204" pitchFamily="34" charset="0"/>
                <a:ea typeface="Arial" panose="020B0604020202020204" pitchFamily="34" charset="0"/>
              </a:rPr>
              <a:t> </a:t>
            </a:r>
            <a:r>
              <a:rPr lang="en-US" sz="2000" spc="8" dirty="0">
                <a:solidFill>
                  <a:schemeClr val="tx2"/>
                </a:solidFill>
                <a:latin typeface="Trebuchet MS" panose="020B0603020202020204" pitchFamily="34" charset="0"/>
                <a:ea typeface="Arial" panose="020B0604020202020204" pitchFamily="34" charset="0"/>
              </a:rPr>
              <a:t> </a:t>
            </a:r>
            <a:r>
              <a:rPr lang="en-US" sz="2000"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epe</a:t>
            </a:r>
            <a:r>
              <a:rPr lang="en-US" sz="2000" spc="-4"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an</a:t>
            </a:r>
            <a:r>
              <a:rPr lang="en-US" sz="2000" dirty="0">
                <a:solidFill>
                  <a:schemeClr val="tx2"/>
                </a:solidFill>
                <a:latin typeface="Trebuchet MS" panose="020B0603020202020204" pitchFamily="34" charset="0"/>
                <a:ea typeface="Arial" panose="020B0604020202020204" pitchFamily="34" charset="0"/>
              </a:rPr>
              <a:t>, </a:t>
            </a:r>
            <a:r>
              <a:rPr lang="en-US" sz="2000" spc="6" dirty="0">
                <a:solidFill>
                  <a:schemeClr val="tx2"/>
                </a:solidFill>
                <a:latin typeface="Trebuchet MS" panose="020B0603020202020204" pitchFamily="34" charset="0"/>
                <a:ea typeface="Arial" panose="020B0604020202020204" pitchFamily="34" charset="0"/>
              </a:rPr>
              <a:t> </a:t>
            </a:r>
            <a:r>
              <a:rPr lang="en-US" sz="2000" spc="-4" dirty="0" err="1">
                <a:solidFill>
                  <a:schemeClr val="tx2"/>
                </a:solidFill>
                <a:latin typeface="Trebuchet MS" panose="020B0603020202020204" pitchFamily="34" charset="0"/>
                <a:ea typeface="Arial" panose="020B0604020202020204" pitchFamily="34" charset="0"/>
              </a:rPr>
              <a:t>k</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sia</a:t>
            </a:r>
            <a:r>
              <a:rPr lang="en-US" sz="2000" spc="-2" dirty="0" err="1">
                <a:solidFill>
                  <a:schemeClr val="tx2"/>
                </a:solidFill>
                <a:latin typeface="Trebuchet MS" panose="020B0603020202020204" pitchFamily="34" charset="0"/>
                <a:ea typeface="Arial" panose="020B0604020202020204" pitchFamily="34" charset="0"/>
              </a:rPr>
              <a:t>g</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n</a:t>
            </a:r>
            <a:r>
              <a:rPr lang="en-US" sz="2000" dirty="0">
                <a:solidFill>
                  <a:schemeClr val="tx2"/>
                </a:solidFill>
                <a:latin typeface="Trebuchet MS" panose="020B0603020202020204" pitchFamily="34" charset="0"/>
                <a:ea typeface="Arial" panose="020B0604020202020204" pitchFamily="34" charset="0"/>
              </a:rPr>
              <a:t>, </a:t>
            </a:r>
            <a:r>
              <a:rPr lang="en-US" sz="2000" spc="2"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da</a:t>
            </a:r>
            <a:r>
              <a:rPr lang="en-US" sz="2000" dirty="0" err="1">
                <a:solidFill>
                  <a:schemeClr val="tx2"/>
                </a:solidFill>
                <a:latin typeface="Trebuchet MS" panose="020B0603020202020204" pitchFamily="34" charset="0"/>
                <a:ea typeface="Arial" panose="020B0604020202020204" pitchFamily="34" charset="0"/>
              </a:rPr>
              <a:t>n</a:t>
            </a:r>
            <a:r>
              <a:rPr lang="en-US" sz="2000"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an</a:t>
            </a:r>
            <a:r>
              <a:rPr lang="en-US" sz="2000" dirty="0" err="1">
                <a:solidFill>
                  <a:schemeClr val="tx2"/>
                </a:solidFill>
                <a:latin typeface="Trebuchet MS" panose="020B0603020202020204" pitchFamily="34" charset="0"/>
                <a:ea typeface="Arial" panose="020B0604020202020204" pitchFamily="34" charset="0"/>
              </a:rPr>
              <a:t>tisip</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si</a:t>
            </a:r>
            <a:r>
              <a:rPr lang="en-US" sz="2000" spc="6" dirty="0">
                <a:solidFill>
                  <a:schemeClr val="tx2"/>
                </a:solidFill>
                <a:latin typeface="Trebuchet MS" panose="020B0603020202020204" pitchFamily="34" charset="0"/>
                <a:ea typeface="Arial" panose="020B0604020202020204" pitchFamily="34" charset="0"/>
              </a:rPr>
              <a:t> </a:t>
            </a:r>
            <a:r>
              <a:rPr lang="en-US" sz="2000" spc="-4" dirty="0" err="1">
                <a:solidFill>
                  <a:schemeClr val="tx2"/>
                </a:solidFill>
                <a:latin typeface="Trebuchet MS" panose="020B0603020202020204" pitchFamily="34" charset="0"/>
                <a:ea typeface="Arial" panose="020B0604020202020204" pitchFamily="34" charset="0"/>
              </a:rPr>
              <a:t>s</a:t>
            </a:r>
            <a:r>
              <a:rPr lang="en-US" sz="2000" spc="2" dirty="0" err="1">
                <a:solidFill>
                  <a:schemeClr val="tx2"/>
                </a:solidFill>
                <a:latin typeface="Trebuchet MS" panose="020B0603020202020204" pitchFamily="34" charset="0"/>
                <a:ea typeface="Arial" panose="020B0604020202020204" pitchFamily="34" charset="0"/>
              </a:rPr>
              <a:t>e</a:t>
            </a:r>
            <a:r>
              <a:rPr lang="en-US" sz="2000" dirty="0" err="1">
                <a:solidFill>
                  <a:schemeClr val="tx2"/>
                </a:solidFill>
                <a:latin typeface="Trebuchet MS" panose="020B0603020202020204" pitchFamily="34" charset="0"/>
                <a:ea typeface="Arial" panose="020B0604020202020204" pitchFamily="34" charset="0"/>
              </a:rPr>
              <a:t>ti</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p</a:t>
            </a:r>
            <a:r>
              <a:rPr lang="en-US" sz="2000" spc="4" dirty="0">
                <a:solidFill>
                  <a:schemeClr val="tx2"/>
                </a:solidFill>
                <a:latin typeface="Trebuchet MS" panose="020B0603020202020204" pitchFamily="34" charset="0"/>
                <a:ea typeface="Arial" panose="020B0604020202020204" pitchFamily="34" charset="0"/>
              </a:rPr>
              <a:t> </a:t>
            </a:r>
            <a:r>
              <a:rPr lang="en-US" sz="2000" spc="-6" dirty="0" err="1">
                <a:solidFill>
                  <a:schemeClr val="tx2"/>
                </a:solidFill>
                <a:latin typeface="Trebuchet MS" panose="020B0603020202020204" pitchFamily="34" charset="0"/>
                <a:ea typeface="Arial" panose="020B0604020202020204" pitchFamily="34" charset="0"/>
              </a:rPr>
              <a:t>w</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rga</a:t>
            </a:r>
            <a:r>
              <a:rPr lang="en-US" sz="2000" spc="8"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ne</a:t>
            </a:r>
            <a:r>
              <a:rPr lang="en-US" sz="2000" spc="-2" dirty="0" err="1">
                <a:solidFill>
                  <a:schemeClr val="tx2"/>
                </a:solidFill>
                <a:latin typeface="Trebuchet MS" panose="020B0603020202020204" pitchFamily="34" charset="0"/>
                <a:ea typeface="Arial" panose="020B0604020202020204" pitchFamily="34" charset="0"/>
              </a:rPr>
              <a:t>g</a:t>
            </a:r>
            <a:r>
              <a:rPr lang="en-US" sz="2000" spc="2"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ra</a:t>
            </a:r>
            <a:r>
              <a:rPr lang="en-US" sz="2000" spc="2"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da</a:t>
            </a:r>
            <a:r>
              <a:rPr lang="en-US" sz="2000" dirty="0" err="1">
                <a:solidFill>
                  <a:schemeClr val="tx2"/>
                </a:solidFill>
                <a:latin typeface="Trebuchet MS" panose="020B0603020202020204" pitchFamily="34" charset="0"/>
                <a:ea typeface="Arial" panose="020B0604020202020204" pitchFamily="34" charset="0"/>
              </a:rPr>
              <a:t>l</a:t>
            </a:r>
            <a:r>
              <a:rPr lang="en-US" sz="2000" spc="-4" dirty="0" err="1">
                <a:solidFill>
                  <a:schemeClr val="tx2"/>
                </a:solidFill>
                <a:latin typeface="Trebuchet MS" panose="020B0603020202020204" pitchFamily="34" charset="0"/>
                <a:ea typeface="Arial" panose="020B0604020202020204" pitchFamily="34" charset="0"/>
              </a:rPr>
              <a:t>a</a:t>
            </a:r>
            <a:r>
              <a:rPr lang="en-US" sz="2000" dirty="0" err="1">
                <a:solidFill>
                  <a:schemeClr val="tx2"/>
                </a:solidFill>
                <a:latin typeface="Trebuchet MS" panose="020B0603020202020204" pitchFamily="34" charset="0"/>
                <a:ea typeface="Arial" panose="020B0604020202020204" pitchFamily="34" charset="0"/>
              </a:rPr>
              <a:t>m</a:t>
            </a:r>
            <a:r>
              <a:rPr lang="en-US" sz="2000" spc="15"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m</a:t>
            </a:r>
            <a:r>
              <a:rPr lang="en-US" sz="2000" spc="-2" dirty="0" err="1">
                <a:solidFill>
                  <a:schemeClr val="tx2"/>
                </a:solidFill>
                <a:latin typeface="Trebuchet MS" panose="020B0603020202020204" pitchFamily="34" charset="0"/>
                <a:ea typeface="Arial" panose="020B0604020202020204" pitchFamily="34" charset="0"/>
              </a:rPr>
              <a:t>eng</a:t>
            </a:r>
            <a:r>
              <a:rPr lang="en-US" sz="2000" spc="2" dirty="0" err="1">
                <a:solidFill>
                  <a:schemeClr val="tx2"/>
                </a:solidFill>
                <a:latin typeface="Trebuchet MS" panose="020B0603020202020204" pitchFamily="34" charset="0"/>
                <a:ea typeface="Arial" panose="020B0604020202020204" pitchFamily="34" charset="0"/>
              </a:rPr>
              <a:t>hadap</a:t>
            </a:r>
            <a:r>
              <a:rPr lang="en-US" sz="2000" dirty="0" err="1">
                <a:solidFill>
                  <a:schemeClr val="tx2"/>
                </a:solidFill>
                <a:latin typeface="Trebuchet MS" panose="020B0603020202020204" pitchFamily="34" charset="0"/>
                <a:ea typeface="Arial" panose="020B0604020202020204" pitchFamily="34" charset="0"/>
              </a:rPr>
              <a:t>i</a:t>
            </a:r>
            <a:r>
              <a:rPr lang="en-US" sz="2000"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po</a:t>
            </a:r>
            <a:r>
              <a:rPr lang="en-US" sz="2000" spc="-4" dirty="0" err="1">
                <a:solidFill>
                  <a:schemeClr val="tx2"/>
                </a:solidFill>
                <a:latin typeface="Trebuchet MS" panose="020B0603020202020204" pitchFamily="34" charset="0"/>
                <a:ea typeface="Arial" panose="020B0604020202020204" pitchFamily="34" charset="0"/>
              </a:rPr>
              <a:t>t</a:t>
            </a:r>
            <a:r>
              <a:rPr lang="en-US" sz="2000" spc="2" dirty="0" err="1">
                <a:solidFill>
                  <a:schemeClr val="tx2"/>
                </a:solidFill>
                <a:latin typeface="Trebuchet MS" panose="020B0603020202020204" pitchFamily="34" charset="0"/>
                <a:ea typeface="Arial" panose="020B0604020202020204" pitchFamily="34" charset="0"/>
              </a:rPr>
              <a:t>en</a:t>
            </a:r>
            <a:r>
              <a:rPr lang="en-US" sz="2000" dirty="0" err="1">
                <a:solidFill>
                  <a:schemeClr val="tx2"/>
                </a:solidFill>
                <a:latin typeface="Trebuchet MS" panose="020B0603020202020204" pitchFamily="34" charset="0"/>
                <a:ea typeface="Arial" panose="020B0604020202020204" pitchFamily="34" charset="0"/>
              </a:rPr>
              <a:t>si</a:t>
            </a:r>
            <a:r>
              <a:rPr lang="en-US" sz="2000" spc="6" dirty="0">
                <a:solidFill>
                  <a:schemeClr val="tx2"/>
                </a:solidFill>
                <a:latin typeface="Trebuchet MS" panose="020B0603020202020204" pitchFamily="34" charset="0"/>
                <a:ea typeface="Arial" panose="020B0604020202020204" pitchFamily="34" charset="0"/>
              </a:rPr>
              <a:t> </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n</a:t>
            </a:r>
            <a:r>
              <a:rPr lang="en-US" sz="2000" dirty="0" err="1">
                <a:solidFill>
                  <a:schemeClr val="tx2"/>
                </a:solidFill>
                <a:latin typeface="Trebuchet MS" panose="020B0603020202020204" pitchFamily="34" charset="0"/>
                <a:ea typeface="Arial" panose="020B0604020202020204" pitchFamily="34" charset="0"/>
              </a:rPr>
              <a:t>c</a:t>
            </a:r>
            <a:r>
              <a:rPr lang="en-US" sz="2000" spc="-2" dirty="0" err="1">
                <a:solidFill>
                  <a:schemeClr val="tx2"/>
                </a:solidFill>
                <a:latin typeface="Trebuchet MS" panose="020B0603020202020204" pitchFamily="34" charset="0"/>
                <a:ea typeface="Arial" panose="020B0604020202020204" pitchFamily="34" charset="0"/>
              </a:rPr>
              <a:t>a</a:t>
            </a:r>
            <a:r>
              <a:rPr lang="en-US" sz="2000" spc="2" dirty="0" err="1">
                <a:solidFill>
                  <a:schemeClr val="tx2"/>
                </a:solidFill>
                <a:latin typeface="Trebuchet MS" panose="020B0603020202020204" pitchFamily="34" charset="0"/>
                <a:ea typeface="Arial" panose="020B0604020202020204" pitchFamily="34" charset="0"/>
              </a:rPr>
              <a:t>ma</a:t>
            </a:r>
            <a:r>
              <a:rPr lang="en-US" sz="2000" spc="-2" dirty="0" err="1">
                <a:solidFill>
                  <a:schemeClr val="tx2"/>
                </a:solidFill>
                <a:latin typeface="Trebuchet MS" panose="020B0603020202020204" pitchFamily="34" charset="0"/>
                <a:ea typeface="Arial" panose="020B0604020202020204" pitchFamily="34" charset="0"/>
              </a:rPr>
              <a:t>n</a:t>
            </a:r>
            <a:r>
              <a:rPr lang="en-US" sz="2000" spc="-2" dirty="0">
                <a:solidFill>
                  <a:schemeClr val="tx2"/>
                </a:solidFill>
                <a:latin typeface="Trebuchet MS" panose="020B0603020202020204" pitchFamily="34" charset="0"/>
                <a:ea typeface="Arial" panose="020B0604020202020204" pitchFamily="34" charset="0"/>
              </a:rPr>
              <a:t> </a:t>
            </a:r>
            <a:r>
              <a:rPr lang="en-US" sz="2000" spc="-2" dirty="0">
                <a:solidFill>
                  <a:schemeClr val="tx2"/>
                </a:solidFill>
                <a:latin typeface="Trebuchet MS" panose="020B0603020202020204" pitchFamily="34" charset="0"/>
                <a:ea typeface="Arial" panose="020B0604020202020204" pitchFamily="34" charset="0"/>
                <a:sym typeface="Wingdings" panose="05000000000000000000" pitchFamily="2" charset="2"/>
              </a:rPr>
              <a:t> </a:t>
            </a:r>
            <a:r>
              <a:rPr lang="en-US" sz="2000" spc="-2" dirty="0" err="1">
                <a:solidFill>
                  <a:schemeClr val="tx2"/>
                </a:solidFill>
                <a:latin typeface="Trebuchet MS" panose="020B0603020202020204" pitchFamily="34" charset="0"/>
                <a:ea typeface="Arial" panose="020B0604020202020204" pitchFamily="34" charset="0"/>
                <a:sym typeface="Wingdings" panose="05000000000000000000" pitchFamily="2" charset="2"/>
              </a:rPr>
              <a:t>Pertahanan</a:t>
            </a:r>
            <a:r>
              <a:rPr lang="en-US" sz="2000" spc="-2" dirty="0">
                <a:solidFill>
                  <a:schemeClr val="tx2"/>
                </a:solidFill>
                <a:latin typeface="Trebuchet MS" panose="020B0603020202020204" pitchFamily="34" charset="0"/>
                <a:ea typeface="Arial" panose="020B0604020202020204" pitchFamily="34" charset="0"/>
                <a:sym typeface="Wingdings" panose="05000000000000000000" pitchFamily="2" charset="2"/>
              </a:rPr>
              <a:t> Negara</a:t>
            </a:r>
            <a:endParaRPr lang="en-AU" sz="2000" dirty="0">
              <a:solidFill>
                <a:schemeClr val="tx2"/>
              </a:solidFill>
              <a:latin typeface="Trebuchet MS" panose="020B0603020202020204" pitchFamily="34" charset="0"/>
            </a:endParaRPr>
          </a:p>
        </p:txBody>
      </p:sp>
      <p:sp>
        <p:nvSpPr>
          <p:cNvPr id="31" name="Rectangle 30"/>
          <p:cNvSpPr/>
          <p:nvPr/>
        </p:nvSpPr>
        <p:spPr>
          <a:xfrm>
            <a:off x="537861" y="2047904"/>
            <a:ext cx="8313476" cy="1269885"/>
          </a:xfrm>
          <a:prstGeom prst="rect">
            <a:avLst/>
          </a:prstGeom>
        </p:spPr>
        <p:txBody>
          <a:bodyPr wrap="square" lIns="38405" tIns="19202" rIns="38405" bIns="19202">
            <a:spAutoFit/>
          </a:bodyPr>
          <a:lstStyle/>
          <a:p>
            <a:r>
              <a:rPr lang="en-AU" sz="2000" dirty="0" err="1">
                <a:solidFill>
                  <a:schemeClr val="tx2"/>
                </a:solidFill>
                <a:latin typeface="Trebuchet MS" panose="020B0603020202020204" pitchFamily="34" charset="0"/>
              </a:rPr>
              <a:t>kondisi</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kepekaan</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kesiagaan</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dan</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antisipasi</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masyarakat</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dalam</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menghadapi</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potensi</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dan</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indikasi</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timbulnya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bencana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baik</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bencana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perang</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bencana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alam</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maupun</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bencana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karena</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ulah</a:t>
            </a:r>
            <a:r>
              <a:rPr lang="en-AU" sz="2000" dirty="0">
                <a:solidFill>
                  <a:schemeClr val="tx2"/>
                </a:solidFill>
                <a:latin typeface="Trebuchet MS" panose="020B0603020202020204" pitchFamily="34" charset="0"/>
              </a:rPr>
              <a:t>  </a:t>
            </a:r>
            <a:r>
              <a:rPr lang="en-AU" sz="2000" dirty="0" err="1">
                <a:solidFill>
                  <a:schemeClr val="tx2"/>
                </a:solidFill>
                <a:latin typeface="Trebuchet MS" panose="020B0603020202020204" pitchFamily="34" charset="0"/>
              </a:rPr>
              <a:t>manusia</a:t>
            </a:r>
            <a:r>
              <a:rPr lang="en-AU" sz="2000" dirty="0">
                <a:solidFill>
                  <a:schemeClr val="tx2"/>
                </a:solidFill>
                <a:latin typeface="Trebuchet MS" panose="020B0603020202020204" pitchFamily="34" charset="0"/>
              </a:rPr>
              <a:t> </a:t>
            </a:r>
            <a:r>
              <a:rPr lang="en-AU" sz="2000" dirty="0">
                <a:solidFill>
                  <a:schemeClr val="tx2"/>
                </a:solidFill>
                <a:latin typeface="Trebuchet MS" panose="020B0603020202020204" pitchFamily="34" charset="0"/>
                <a:sym typeface="Wingdings" panose="05000000000000000000" pitchFamily="2" charset="2"/>
              </a:rPr>
              <a:t> </a:t>
            </a:r>
            <a:r>
              <a:rPr lang="en-AU" sz="2000" dirty="0" err="1">
                <a:solidFill>
                  <a:schemeClr val="tx2"/>
                </a:solidFill>
                <a:latin typeface="Trebuchet MS" panose="020B0603020202020204" pitchFamily="34" charset="0"/>
                <a:sym typeface="Wingdings" panose="05000000000000000000" pitchFamily="2" charset="2"/>
              </a:rPr>
              <a:t>Masyarakat</a:t>
            </a:r>
            <a:endParaRPr lang="en-AU" sz="2000" dirty="0">
              <a:solidFill>
                <a:schemeClr val="tx2"/>
              </a:solidFill>
              <a:latin typeface="Trebuchet MS" panose="020B0603020202020204" pitchFamily="34" charset="0"/>
            </a:endParaRPr>
          </a:p>
        </p:txBody>
      </p:sp>
      <p:sp>
        <p:nvSpPr>
          <p:cNvPr id="8" name="Shape 187"/>
          <p:cNvSpPr txBox="1">
            <a:spLocks/>
          </p:cNvSpPr>
          <p:nvPr/>
        </p:nvSpPr>
        <p:spPr>
          <a:xfrm>
            <a:off x="533400" y="152400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3600" dirty="0" err="1" smtClean="0">
                <a:solidFill>
                  <a:srgbClr val="566579"/>
                </a:solidFill>
                <a:latin typeface="Trebuchet MS"/>
                <a:ea typeface="Trebuchet MS"/>
                <a:cs typeface="Trebuchet MS"/>
                <a:sym typeface="Trebuchet MS"/>
              </a:rPr>
              <a:t>Definisi</a:t>
            </a:r>
            <a:endParaRPr lang="en-GB" sz="36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132989546"/>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584029" y="2546886"/>
            <a:ext cx="7992616" cy="1577662"/>
          </a:xfrm>
          <a:prstGeom prst="rect">
            <a:avLst/>
          </a:prstGeom>
        </p:spPr>
        <p:txBody>
          <a:bodyPr wrap="square" lIns="38405" tIns="19202" rIns="38405" bIns="19202">
            <a:spAutoFit/>
          </a:bodyPr>
          <a:lstStyle/>
          <a:p>
            <a:pPr algn="ct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a:t>
            </a:r>
            <a:r>
              <a:rPr lang="en-US" sz="2500" spc="-6" dirty="0" err="1">
                <a:solidFill>
                  <a:schemeClr val="tx2"/>
                </a:solidFill>
                <a:latin typeface="Trebuchet MS" panose="020B0603020202020204" pitchFamily="34" charset="0"/>
                <a:ea typeface="Arial" panose="020B0604020202020204" pitchFamily="34" charset="0"/>
              </a:rPr>
              <a:t>w</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s</a:t>
            </a:r>
            <a:r>
              <a:rPr lang="en-US" sz="2500" spc="2" dirty="0" err="1">
                <a:solidFill>
                  <a:schemeClr val="tx2"/>
                </a:solidFill>
                <a:latin typeface="Trebuchet MS" panose="020B0603020202020204" pitchFamily="34" charset="0"/>
                <a:ea typeface="Arial" panose="020B0604020202020204" pitchFamily="34" charset="0"/>
              </a:rPr>
              <a:t>pada</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spc="6"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t>
            </a:r>
            <a:r>
              <a:rPr lang="en-US" sz="2500" spc="-6" dirty="0" err="1">
                <a:solidFill>
                  <a:schemeClr val="tx2"/>
                </a:solidFill>
                <a:latin typeface="Trebuchet MS" panose="020B0603020202020204" pitchFamily="34" charset="0"/>
                <a:ea typeface="Arial" panose="020B0604020202020204" pitchFamily="34" charset="0"/>
              </a:rPr>
              <a:t>i</a:t>
            </a:r>
            <a:r>
              <a:rPr lang="en-US" sz="2500" spc="2" dirty="0" err="1">
                <a:solidFill>
                  <a:schemeClr val="tx2"/>
                </a:solidFill>
                <a:latin typeface="Trebuchet MS" panose="020B0603020202020204" pitchFamily="34" charset="0"/>
                <a:ea typeface="Arial" panose="020B0604020202020204" pitchFamily="34" charset="0"/>
              </a:rPr>
              <a:t>n</a:t>
            </a:r>
            <a:r>
              <a:rPr lang="en-US" sz="2500" dirty="0" err="1">
                <a:solidFill>
                  <a:schemeClr val="tx2"/>
                </a:solidFill>
                <a:latin typeface="Trebuchet MS" panose="020B0603020202020204" pitchFamily="34" charset="0"/>
                <a:ea typeface="Arial" panose="020B0604020202020204" pitchFamily="34" charset="0"/>
              </a:rPr>
              <a:t>i</a:t>
            </a:r>
            <a:r>
              <a:rPr lang="en-US" sz="2500" spc="4"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t>
            </a:r>
            <a:r>
              <a:rPr lang="en-US" sz="2500" dirty="0" err="1">
                <a:solidFill>
                  <a:schemeClr val="tx2"/>
                </a:solidFill>
                <a:latin typeface="Trebuchet MS" panose="020B0603020202020204" pitchFamily="34" charset="0"/>
                <a:ea typeface="Arial" panose="020B0604020202020204" pitchFamily="34" charset="0"/>
              </a:rPr>
              <a:t>i</a:t>
            </a:r>
            <a:r>
              <a:rPr lang="en-US" sz="2500" spc="-2" dirty="0" err="1">
                <a:solidFill>
                  <a:schemeClr val="tx2"/>
                </a:solidFill>
                <a:latin typeface="Trebuchet MS" panose="020B0603020202020204" pitchFamily="34" charset="0"/>
                <a:ea typeface="Arial" panose="020B0604020202020204" pitchFamily="34" charset="0"/>
              </a:rPr>
              <a:t>la</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un</a:t>
            </a:r>
            <a:r>
              <a:rPr lang="en-US" sz="2500" spc="-4"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k</a:t>
            </a:r>
            <a:r>
              <a:rPr lang="en-US" sz="2500"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men</a:t>
            </a:r>
            <a:r>
              <a:rPr lang="en-US" sz="2500" spc="-2" dirty="0" err="1">
                <a:solidFill>
                  <a:schemeClr val="tx2"/>
                </a:solidFill>
                <a:latin typeface="Trebuchet MS" panose="020B0603020202020204" pitchFamily="34" charset="0"/>
                <a:ea typeface="Arial" panose="020B0604020202020204" pitchFamily="34" charset="0"/>
              </a:rPr>
              <a:t>ga</a:t>
            </a:r>
            <a:r>
              <a:rPr lang="en-US" sz="2500" spc="2" dirty="0" err="1">
                <a:solidFill>
                  <a:schemeClr val="tx2"/>
                </a:solidFill>
                <a:latin typeface="Trebuchet MS" panose="020B0603020202020204" pitchFamily="34" charset="0"/>
                <a:ea typeface="Arial" panose="020B0604020202020204" pitchFamily="34" charset="0"/>
              </a:rPr>
              <a:t>n</a:t>
            </a:r>
            <a:r>
              <a:rPr lang="en-US" sz="2500" dirty="0" err="1">
                <a:solidFill>
                  <a:schemeClr val="tx2"/>
                </a:solidFill>
                <a:latin typeface="Trebuchet MS" panose="020B0603020202020204" pitchFamily="34" charset="0"/>
                <a:ea typeface="Arial" panose="020B0604020202020204" pitchFamily="34" charset="0"/>
              </a:rPr>
              <a:t>t</a:t>
            </a:r>
            <a:r>
              <a:rPr lang="en-US" sz="2500" spc="-4" dirty="0" err="1">
                <a:solidFill>
                  <a:schemeClr val="tx2"/>
                </a:solidFill>
                <a:latin typeface="Trebuchet MS" panose="020B0603020202020204" pitchFamily="34" charset="0"/>
                <a:ea typeface="Arial" panose="020B0604020202020204" pitchFamily="34" charset="0"/>
              </a:rPr>
              <a:t>i</a:t>
            </a:r>
            <a:r>
              <a:rPr lang="en-US" sz="2500" dirty="0" err="1">
                <a:solidFill>
                  <a:schemeClr val="tx2"/>
                </a:solidFill>
                <a:latin typeface="Trebuchet MS" panose="020B0603020202020204" pitchFamily="34" charset="0"/>
                <a:ea typeface="Arial" panose="020B0604020202020204" pitchFamily="34" charset="0"/>
              </a:rPr>
              <a:t>sip</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si</a:t>
            </a:r>
            <a:r>
              <a:rPr lang="en-US" sz="2500" spc="4"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be</a:t>
            </a:r>
            <a:r>
              <a:rPr lang="en-US" sz="2500" dirty="0" err="1">
                <a:solidFill>
                  <a:schemeClr val="tx2"/>
                </a:solidFill>
                <a:latin typeface="Trebuchet MS" panose="020B0603020202020204" pitchFamily="34" charset="0"/>
                <a:ea typeface="Arial" panose="020B0604020202020204" pitchFamily="34" charset="0"/>
              </a:rPr>
              <a:t>r</a:t>
            </a:r>
            <a:r>
              <a:rPr lang="en-US" sz="2500" spc="-4" dirty="0" err="1">
                <a:solidFill>
                  <a:schemeClr val="tx2"/>
                </a:solidFill>
                <a:latin typeface="Trebuchet MS" panose="020B0603020202020204" pitchFamily="34" charset="0"/>
                <a:ea typeface="Arial" panose="020B0604020202020204" pitchFamily="34" charset="0"/>
              </a:rPr>
              <a:t>b</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g</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i</a:t>
            </a:r>
            <a:r>
              <a:rPr lang="en-US" sz="2500" spc="4"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m</a:t>
            </a:r>
            <a:r>
              <a:rPr lang="en-US" sz="2500" spc="-2" dirty="0" err="1">
                <a:solidFill>
                  <a:schemeClr val="tx2"/>
                </a:solidFill>
                <a:latin typeface="Trebuchet MS" panose="020B0603020202020204" pitchFamily="34" charset="0"/>
                <a:ea typeface="Arial" panose="020B0604020202020204" pitchFamily="34" charset="0"/>
              </a:rPr>
              <a:t>p</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k</a:t>
            </a:r>
            <a:r>
              <a:rPr lang="en-US" sz="2500" spc="6"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id</a:t>
            </a:r>
            <a:r>
              <a:rPr lang="en-US" sz="2500" spc="-2" dirty="0" err="1">
                <a:solidFill>
                  <a:schemeClr val="tx2"/>
                </a:solidFill>
                <a:latin typeface="Trebuchet MS" panose="020B0603020202020204" pitchFamily="34" charset="0"/>
                <a:ea typeface="Arial" panose="020B0604020202020204" pitchFamily="34" charset="0"/>
              </a:rPr>
              <a:t>e</a:t>
            </a:r>
            <a:r>
              <a:rPr lang="en-US" sz="2500" spc="2" dirty="0" err="1">
                <a:solidFill>
                  <a:schemeClr val="tx2"/>
                </a:solidFill>
                <a:latin typeface="Trebuchet MS" panose="020B0603020202020204" pitchFamily="34" charset="0"/>
                <a:ea typeface="Arial" panose="020B0604020202020204" pitchFamily="34" charset="0"/>
              </a:rPr>
              <a:t>o</a:t>
            </a:r>
            <a:r>
              <a:rPr lang="en-US" sz="2500" dirty="0" err="1">
                <a:solidFill>
                  <a:schemeClr val="tx2"/>
                </a:solidFill>
                <a:latin typeface="Trebuchet MS" panose="020B0603020202020204" pitchFamily="34" charset="0"/>
                <a:ea typeface="Arial" panose="020B0604020202020204" pitchFamily="34" charset="0"/>
              </a:rPr>
              <a:t>lo</a:t>
            </a:r>
            <a:r>
              <a:rPr lang="en-US" sz="2500" spc="-2" dirty="0" err="1">
                <a:solidFill>
                  <a:schemeClr val="tx2"/>
                </a:solidFill>
                <a:latin typeface="Trebuchet MS" panose="020B0603020202020204" pitchFamily="34" charset="0"/>
                <a:ea typeface="Arial" panose="020B0604020202020204" pitchFamily="34" charset="0"/>
              </a:rPr>
              <a:t>g</a:t>
            </a:r>
            <a:r>
              <a:rPr lang="en-US" sz="2500" dirty="0" err="1">
                <a:solidFill>
                  <a:schemeClr val="tx2"/>
                </a:solidFill>
                <a:latin typeface="Trebuchet MS" panose="020B0603020202020204" pitchFamily="34" charset="0"/>
                <a:ea typeface="Arial" panose="020B0604020202020204" pitchFamily="34" charset="0"/>
              </a:rPr>
              <a:t>i</a:t>
            </a:r>
            <a:r>
              <a:rPr lang="en-US" sz="2500" dirty="0">
                <a:solidFill>
                  <a:schemeClr val="tx2"/>
                </a:solidFill>
                <a:latin typeface="Trebuchet MS" panose="020B0603020202020204" pitchFamily="34" charset="0"/>
                <a:ea typeface="Arial" panose="020B0604020202020204" pitchFamily="34" charset="0"/>
              </a:rPr>
              <a:t>,</a:t>
            </a:r>
            <a:r>
              <a:rPr lang="en-US" sz="2500" spc="6"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po</a:t>
            </a:r>
            <a:r>
              <a:rPr lang="en-US" sz="2500" dirty="0" err="1">
                <a:solidFill>
                  <a:schemeClr val="tx2"/>
                </a:solidFill>
                <a:latin typeface="Trebuchet MS" panose="020B0603020202020204" pitchFamily="34" charset="0"/>
                <a:ea typeface="Arial" panose="020B0604020202020204" pitchFamily="34" charset="0"/>
              </a:rPr>
              <a:t>l</a:t>
            </a:r>
            <a:r>
              <a:rPr lang="en-US" sz="2500" spc="-2" dirty="0" err="1">
                <a:solidFill>
                  <a:schemeClr val="tx2"/>
                </a:solidFill>
                <a:latin typeface="Trebuchet MS" panose="020B0603020202020204" pitchFamily="34" charset="0"/>
                <a:ea typeface="Arial" panose="020B0604020202020204" pitchFamily="34" charset="0"/>
              </a:rPr>
              <a:t>i</a:t>
            </a:r>
            <a:r>
              <a:rPr lang="en-US" sz="2500" dirty="0" err="1">
                <a:solidFill>
                  <a:schemeClr val="tx2"/>
                </a:solidFill>
                <a:latin typeface="Trebuchet MS" panose="020B0603020202020204" pitchFamily="34" charset="0"/>
                <a:ea typeface="Arial" panose="020B0604020202020204" pitchFamily="34" charset="0"/>
              </a:rPr>
              <a:t>tik</a:t>
            </a:r>
            <a:r>
              <a:rPr lang="en-US" sz="2500"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e</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o</a:t>
            </a:r>
            <a:r>
              <a:rPr lang="en-US" sz="2500" spc="-2" dirty="0" err="1">
                <a:solidFill>
                  <a:schemeClr val="tx2"/>
                </a:solidFill>
                <a:latin typeface="Trebuchet MS" panose="020B0603020202020204" pitchFamily="34" charset="0"/>
                <a:ea typeface="Arial" panose="020B0604020202020204" pitchFamily="34" charset="0"/>
              </a:rPr>
              <a:t>n</a:t>
            </a:r>
            <a:r>
              <a:rPr lang="en-US" sz="2500" spc="2" dirty="0" err="1">
                <a:solidFill>
                  <a:schemeClr val="tx2"/>
                </a:solidFill>
                <a:latin typeface="Trebuchet MS" panose="020B0603020202020204" pitchFamily="34" charset="0"/>
                <a:ea typeface="Arial" panose="020B0604020202020204" pitchFamily="34" charset="0"/>
              </a:rPr>
              <a:t>om</a:t>
            </a:r>
            <a:r>
              <a:rPr lang="en-US" sz="2500" dirty="0" err="1">
                <a:solidFill>
                  <a:schemeClr val="tx2"/>
                </a:solidFill>
                <a:latin typeface="Trebuchet MS" panose="020B0603020202020204" pitchFamily="34" charset="0"/>
                <a:ea typeface="Arial" panose="020B0604020202020204" pitchFamily="34" charset="0"/>
              </a:rPr>
              <a:t>i</a:t>
            </a:r>
            <a:r>
              <a:rPr lang="en-US" sz="2500" dirty="0">
                <a:solidFill>
                  <a:schemeClr val="tx2"/>
                </a:solidFill>
                <a:latin typeface="Trebuchet MS" panose="020B0603020202020204" pitchFamily="34" charset="0"/>
                <a:ea typeface="Arial" panose="020B0604020202020204" pitchFamily="34" charset="0"/>
              </a:rPr>
              <a:t>,</a:t>
            </a:r>
            <a:r>
              <a:rPr lang="en-US" sz="2500" spc="4" dirty="0">
                <a:solidFill>
                  <a:schemeClr val="tx2"/>
                </a:solidFill>
                <a:latin typeface="Trebuchet MS" panose="020B0603020202020204" pitchFamily="34" charset="0"/>
                <a:ea typeface="Arial" panose="020B0604020202020204" pitchFamily="34" charset="0"/>
              </a:rPr>
              <a:t> </a:t>
            </a:r>
            <a:r>
              <a:rPr lang="en-US" sz="2500" spc="-4" dirty="0" err="1">
                <a:solidFill>
                  <a:schemeClr val="tx2"/>
                </a:solidFill>
                <a:latin typeface="Trebuchet MS" panose="020B0603020202020204" pitchFamily="34" charset="0"/>
                <a:ea typeface="Arial" panose="020B0604020202020204" pitchFamily="34" charset="0"/>
              </a:rPr>
              <a:t>s</a:t>
            </a:r>
            <a:r>
              <a:rPr lang="en-US" sz="2500" spc="2" dirty="0" err="1">
                <a:solidFill>
                  <a:schemeClr val="tx2"/>
                </a:solidFill>
                <a:latin typeface="Trebuchet MS" panose="020B0603020202020204" pitchFamily="34" charset="0"/>
                <a:ea typeface="Arial" panose="020B0604020202020204" pitchFamily="34" charset="0"/>
              </a:rPr>
              <a:t>o</a:t>
            </a:r>
            <a:r>
              <a:rPr lang="en-US" sz="2500" dirty="0" err="1">
                <a:solidFill>
                  <a:schemeClr val="tx2"/>
                </a:solidFill>
                <a:latin typeface="Trebuchet MS" panose="020B0603020202020204" pitchFamily="34" charset="0"/>
                <a:ea typeface="Arial" panose="020B0604020202020204" pitchFamily="34" charset="0"/>
              </a:rPr>
              <a:t>sial</a:t>
            </a:r>
            <a:r>
              <a:rPr lang="en-US" sz="2500" dirty="0">
                <a:solidFill>
                  <a:schemeClr val="tx2"/>
                </a:solidFill>
                <a:latin typeface="Trebuchet MS" panose="020B0603020202020204" pitchFamily="34" charset="0"/>
                <a:ea typeface="Arial" panose="020B0604020202020204" pitchFamily="34" charset="0"/>
              </a:rPr>
              <a:t>,</a:t>
            </a:r>
            <a:r>
              <a:rPr lang="en-US" sz="2500" spc="4"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bu</a:t>
            </a:r>
            <a:r>
              <a:rPr lang="en-US" sz="2500" spc="-2" dirty="0" err="1">
                <a:solidFill>
                  <a:schemeClr val="tx2"/>
                </a:solidFill>
                <a:latin typeface="Trebuchet MS" panose="020B0603020202020204" pitchFamily="34" charset="0"/>
                <a:ea typeface="Arial" panose="020B0604020202020204" pitchFamily="34" charset="0"/>
              </a:rPr>
              <a:t>d</a:t>
            </a:r>
            <a:r>
              <a:rPr lang="en-US" sz="2500" spc="2" dirty="0" err="1">
                <a:solidFill>
                  <a:schemeClr val="tx2"/>
                </a:solidFill>
                <a:latin typeface="Trebuchet MS" panose="020B0603020202020204" pitchFamily="34" charset="0"/>
                <a:ea typeface="Arial" panose="020B0604020202020204" pitchFamily="34" charset="0"/>
              </a:rPr>
              <a:t>a</a:t>
            </a:r>
            <a:r>
              <a:rPr lang="en-US" sz="2500" spc="-4" dirty="0" err="1">
                <a:solidFill>
                  <a:schemeClr val="tx2"/>
                </a:solidFill>
                <a:latin typeface="Trebuchet MS" panose="020B0603020202020204" pitchFamily="34" charset="0"/>
                <a:ea typeface="Arial" panose="020B0604020202020204" pitchFamily="34" charset="0"/>
              </a:rPr>
              <a:t>y</a:t>
            </a:r>
            <a:r>
              <a:rPr lang="en-US" sz="2500" dirty="0" err="1">
                <a:solidFill>
                  <a:schemeClr val="tx2"/>
                </a:solidFill>
                <a:latin typeface="Trebuchet MS" panose="020B0603020202020204" pitchFamily="34" charset="0"/>
                <a:ea typeface="Arial" panose="020B0604020202020204" pitchFamily="34" charset="0"/>
              </a:rPr>
              <a:t>a</a:t>
            </a:r>
            <a:r>
              <a:rPr lang="en-US" sz="2500" spc="4" dirty="0">
                <a:solidFill>
                  <a:schemeClr val="tx2"/>
                </a:solidFill>
                <a:latin typeface="Trebuchet MS" panose="020B0603020202020204" pitchFamily="34" charset="0"/>
                <a:ea typeface="Arial" panose="020B0604020202020204" pitchFamily="34" charset="0"/>
              </a:rPr>
              <a:t> </a:t>
            </a:r>
            <a:r>
              <a:rPr lang="en-US" sz="2500" spc="-4" dirty="0">
                <a:solidFill>
                  <a:schemeClr val="tx2"/>
                </a:solidFill>
                <a:latin typeface="Trebuchet MS" panose="020B0603020202020204" pitchFamily="34" charset="0"/>
                <a:ea typeface="Arial" panose="020B0604020202020204" pitchFamily="34" charset="0"/>
              </a:rPr>
              <a:t>y</a:t>
            </a:r>
            <a:r>
              <a:rPr lang="en-US" sz="2500" spc="2" dirty="0">
                <a:solidFill>
                  <a:schemeClr val="tx2"/>
                </a:solidFill>
                <a:latin typeface="Trebuchet MS" panose="020B0603020202020204" pitchFamily="34" charset="0"/>
                <a:ea typeface="Arial" panose="020B0604020202020204" pitchFamily="34" charset="0"/>
              </a:rPr>
              <a:t>an</a:t>
            </a:r>
            <a:r>
              <a:rPr lang="en-US" sz="2500" dirty="0">
                <a:solidFill>
                  <a:schemeClr val="tx2"/>
                </a:solidFill>
                <a:latin typeface="Trebuchet MS" panose="020B0603020202020204" pitchFamily="34" charset="0"/>
                <a:ea typeface="Arial" panose="020B0604020202020204" pitchFamily="34" charset="0"/>
              </a:rPr>
              <a:t>g</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b</a:t>
            </a:r>
            <a:r>
              <a:rPr lang="en-US" sz="2500" dirty="0" err="1">
                <a:solidFill>
                  <a:schemeClr val="tx2"/>
                </a:solidFill>
                <a:latin typeface="Trebuchet MS" panose="020B0603020202020204" pitchFamily="34" charset="0"/>
                <a:ea typeface="Arial" panose="020B0604020202020204" pitchFamily="34" charset="0"/>
              </a:rPr>
              <a:t>isa</a:t>
            </a:r>
            <a:r>
              <a:rPr lang="en-US" sz="2500" spc="4"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m</a:t>
            </a:r>
            <a:r>
              <a:rPr lang="en-US" sz="2500" spc="-2" dirty="0" err="1">
                <a:solidFill>
                  <a:schemeClr val="tx2"/>
                </a:solidFill>
                <a:latin typeface="Trebuchet MS" panose="020B0603020202020204" pitchFamily="34" charset="0"/>
                <a:ea typeface="Arial" panose="020B0604020202020204" pitchFamily="34" charset="0"/>
              </a:rPr>
              <a:t>e</a:t>
            </a:r>
            <a:r>
              <a:rPr lang="en-US" sz="2500" spc="2" dirty="0" err="1">
                <a:solidFill>
                  <a:schemeClr val="tx2"/>
                </a:solidFill>
                <a:latin typeface="Trebuchet MS" panose="020B0603020202020204" pitchFamily="34" charset="0"/>
                <a:ea typeface="Arial" panose="020B0604020202020204" pitchFamily="34" charset="0"/>
              </a:rPr>
              <a:t>n</a:t>
            </a:r>
            <a:r>
              <a:rPr lang="en-US" sz="2500" dirty="0" err="1">
                <a:solidFill>
                  <a:schemeClr val="tx2"/>
                </a:solidFill>
                <a:latin typeface="Trebuchet MS" panose="020B0603020202020204" pitchFamily="34" charset="0"/>
                <a:ea typeface="Arial" panose="020B0604020202020204" pitchFamily="34" charset="0"/>
              </a:rPr>
              <a:t>ja</a:t>
            </a:r>
            <a:r>
              <a:rPr lang="en-US" sz="2500" spc="2" dirty="0" err="1">
                <a:solidFill>
                  <a:schemeClr val="tx2"/>
                </a:solidFill>
                <a:latin typeface="Trebuchet MS" panose="020B0603020202020204" pitchFamily="34" charset="0"/>
                <a:ea typeface="Arial" panose="020B0604020202020204" pitchFamily="34" charset="0"/>
              </a:rPr>
              <a:t>d</a:t>
            </a:r>
            <a:r>
              <a:rPr lang="en-US" sz="2500" dirty="0" err="1">
                <a:solidFill>
                  <a:schemeClr val="tx2"/>
                </a:solidFill>
                <a:latin typeface="Trebuchet MS" panose="020B0603020202020204" pitchFamily="34" charset="0"/>
                <a:ea typeface="Arial" panose="020B0604020202020204" pitchFamily="34" charset="0"/>
              </a:rPr>
              <a:t>i</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n</a:t>
            </a:r>
            <a:r>
              <a:rPr lang="en-US" sz="2500" dirty="0" err="1">
                <a:solidFill>
                  <a:schemeClr val="tx2"/>
                </a:solidFill>
                <a:latin typeface="Trebuchet MS" panose="020B0603020202020204" pitchFamily="34" charset="0"/>
                <a:ea typeface="Arial" panose="020B0604020202020204" pitchFamily="34" charset="0"/>
              </a:rPr>
              <a:t>c</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ma</a:t>
            </a:r>
            <a:r>
              <a:rPr lang="en-US" sz="2500" dirty="0" err="1">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ba</a:t>
            </a:r>
            <a:r>
              <a:rPr lang="en-US" sz="2500" spc="-2" dirty="0" err="1">
                <a:solidFill>
                  <a:schemeClr val="tx2"/>
                </a:solidFill>
                <a:latin typeface="Trebuchet MS" panose="020B0603020202020204" pitchFamily="34" charset="0"/>
                <a:ea typeface="Arial" panose="020B0604020202020204" pitchFamily="34" charset="0"/>
              </a:rPr>
              <a:t>g</a:t>
            </a:r>
            <a:r>
              <a:rPr lang="en-US" sz="2500" dirty="0" err="1">
                <a:solidFill>
                  <a:schemeClr val="tx2"/>
                </a:solidFill>
                <a:latin typeface="Trebuchet MS" panose="020B0603020202020204" pitchFamily="34" charset="0"/>
                <a:ea typeface="Arial" panose="020B0604020202020204" pitchFamily="34" charset="0"/>
              </a:rPr>
              <a:t>i</a:t>
            </a:r>
            <a:r>
              <a:rPr lang="en-US" sz="2500" spc="2" dirty="0">
                <a:solidFill>
                  <a:schemeClr val="tx2"/>
                </a:solidFill>
                <a:latin typeface="Trebuchet MS" panose="020B0603020202020204" pitchFamily="34" charset="0"/>
                <a:ea typeface="Arial" panose="020B0604020202020204" pitchFamily="34" charset="0"/>
              </a:rPr>
              <a:t> </a:t>
            </a:r>
            <a:r>
              <a:rPr lang="en-US" sz="2500" spc="-4"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ed</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la</a:t>
            </a:r>
            <a:r>
              <a:rPr lang="en-US" sz="2500" spc="2"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n</a:t>
            </a:r>
            <a:r>
              <a:rPr lang="en-US" sz="2500" dirty="0">
                <a:solidFill>
                  <a:schemeClr val="tx2"/>
                </a:solidFill>
                <a:latin typeface="Trebuchet MS" panose="020B0603020202020204" pitchFamily="34" charset="0"/>
                <a:ea typeface="Arial" panose="020B0604020202020204" pitchFamily="34" charset="0"/>
              </a:rPr>
              <a:t>,</a:t>
            </a:r>
            <a:r>
              <a:rPr lang="en-US" sz="2500" spc="4"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a:t>
            </a:r>
            <a:r>
              <a:rPr lang="en-US" sz="2500" spc="2"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u</a:t>
            </a:r>
            <a:r>
              <a:rPr lang="en-US" sz="2500" spc="2" dirty="0" err="1">
                <a:solidFill>
                  <a:schemeClr val="tx2"/>
                </a:solidFill>
                <a:latin typeface="Trebuchet MS" panose="020B0603020202020204" pitchFamily="34" charset="0"/>
                <a:ea typeface="Arial" panose="020B0604020202020204" pitchFamily="34" charset="0"/>
              </a:rPr>
              <a:t>h</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dirty="0">
                <a:solidFill>
                  <a:schemeClr val="tx2"/>
                </a:solidFill>
                <a:latin typeface="Trebuchet MS" panose="020B0603020202020204" pitchFamily="34" charset="0"/>
                <a:ea typeface="Arial" panose="020B0604020202020204" pitchFamily="34" charset="0"/>
              </a:rPr>
              <a:t> NKRI</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a:t>
            </a:r>
            <a:r>
              <a:rPr lang="en-US" sz="2500" dirty="0" err="1">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a:t>
            </a:r>
            <a:r>
              <a:rPr lang="en-US" sz="2500" dirty="0" err="1">
                <a:solidFill>
                  <a:schemeClr val="tx2"/>
                </a:solidFill>
                <a:latin typeface="Trebuchet MS" panose="020B0603020202020204" pitchFamily="34" charset="0"/>
                <a:ea typeface="Arial" panose="020B0604020202020204" pitchFamily="34" charset="0"/>
              </a:rPr>
              <a:t>s</a:t>
            </a:r>
            <a:r>
              <a:rPr lang="en-US" sz="2500" spc="2" dirty="0" err="1">
                <a:solidFill>
                  <a:schemeClr val="tx2"/>
                </a:solidFill>
                <a:latin typeface="Trebuchet MS" panose="020B0603020202020204" pitchFamily="34" charset="0"/>
                <a:ea typeface="Arial" panose="020B0604020202020204" pitchFamily="34" charset="0"/>
              </a:rPr>
              <a:t>e</a:t>
            </a:r>
            <a:r>
              <a:rPr lang="en-US" sz="2500" spc="-6" dirty="0" err="1">
                <a:solidFill>
                  <a:schemeClr val="tx2"/>
                </a:solidFill>
                <a:latin typeface="Trebuchet MS" panose="020B0603020202020204" pitchFamily="34" charset="0"/>
                <a:ea typeface="Arial" panose="020B0604020202020204" pitchFamily="34" charset="0"/>
              </a:rPr>
              <a:t>l</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m</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b</a:t>
            </a:r>
            <a:r>
              <a:rPr lang="en-US" sz="2500" spc="-2" dirty="0" err="1">
                <a:solidFill>
                  <a:schemeClr val="tx2"/>
                </a:solidFill>
                <a:latin typeface="Trebuchet MS" panose="020B0603020202020204" pitchFamily="34" charset="0"/>
                <a:ea typeface="Arial" panose="020B0604020202020204" pitchFamily="34" charset="0"/>
              </a:rPr>
              <a:t>a</a:t>
            </a:r>
            <a:r>
              <a:rPr lang="en-US" sz="2500" spc="2" dirty="0" err="1">
                <a:solidFill>
                  <a:schemeClr val="tx2"/>
                </a:solidFill>
                <a:latin typeface="Trebuchet MS" panose="020B0603020202020204" pitchFamily="34" charset="0"/>
                <a:ea typeface="Arial" panose="020B0604020202020204" pitchFamily="34" charset="0"/>
              </a:rPr>
              <a:t>n</a:t>
            </a:r>
            <a:r>
              <a:rPr lang="en-US" sz="2500" spc="-2" dirty="0" err="1">
                <a:solidFill>
                  <a:schemeClr val="tx2"/>
                </a:solidFill>
                <a:latin typeface="Trebuchet MS" panose="020B0603020202020204" pitchFamily="34" charset="0"/>
                <a:ea typeface="Arial" panose="020B0604020202020204" pitchFamily="34" charset="0"/>
              </a:rPr>
              <a:t>g</a:t>
            </a:r>
            <a:r>
              <a:rPr lang="en-US" sz="2500" dirty="0" err="1">
                <a:solidFill>
                  <a:schemeClr val="tx2"/>
                </a:solidFill>
                <a:latin typeface="Trebuchet MS" panose="020B0603020202020204" pitchFamily="34" charset="0"/>
                <a:ea typeface="Arial" panose="020B0604020202020204" pitchFamily="34" charset="0"/>
              </a:rPr>
              <a:t>s</a:t>
            </a:r>
            <a:r>
              <a:rPr lang="en-US" sz="2500" spc="2" dirty="0" err="1">
                <a:solidFill>
                  <a:schemeClr val="tx2"/>
                </a:solidFill>
                <a:latin typeface="Trebuchet MS" panose="020B0603020202020204" pitchFamily="34" charset="0"/>
                <a:ea typeface="Arial" panose="020B0604020202020204" pitchFamily="34" charset="0"/>
              </a:rPr>
              <a:t>a</a:t>
            </a:r>
            <a:endParaRPr lang="en-AU" sz="2500" dirty="0">
              <a:solidFill>
                <a:schemeClr val="tx2"/>
              </a:solidFill>
              <a:latin typeface="Trebuchet MS" panose="020B0603020202020204" pitchFamily="34" charset="0"/>
            </a:endParaRPr>
          </a:p>
        </p:txBody>
      </p:sp>
      <p:sp>
        <p:nvSpPr>
          <p:cNvPr id="6" name="Shape 187"/>
          <p:cNvSpPr txBox="1">
            <a:spLocks/>
          </p:cNvSpPr>
          <p:nvPr/>
        </p:nvSpPr>
        <p:spPr>
          <a:xfrm>
            <a:off x="533400" y="1600200"/>
            <a:ext cx="4463419"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err="1" smtClean="0">
                <a:solidFill>
                  <a:srgbClr val="566579"/>
                </a:solidFill>
                <a:latin typeface="Trebuchet MS"/>
                <a:ea typeface="Trebuchet MS"/>
                <a:cs typeface="Trebuchet MS"/>
                <a:sym typeface="Trebuchet MS"/>
              </a:rPr>
              <a:t>Tujuan</a:t>
            </a:r>
            <a:endParaRPr lang="en-GB" b="1" dirty="0">
              <a:solidFill>
                <a:srgbClr val="EE795B"/>
              </a:solidFill>
              <a:latin typeface="Trebuchet MS"/>
              <a:ea typeface="Trebuchet MS"/>
              <a:cs typeface="Trebuchet MS"/>
              <a:sym typeface="Trebuchet MS"/>
            </a:endParaRPr>
          </a:p>
        </p:txBody>
      </p:sp>
      <p:sp>
        <p:nvSpPr>
          <p:cNvPr id="5" name="Shape 187"/>
          <p:cNvSpPr txBox="1">
            <a:spLocks/>
          </p:cNvSpPr>
          <p:nvPr/>
        </p:nvSpPr>
        <p:spPr>
          <a:xfrm>
            <a:off x="345518" y="381000"/>
            <a:ext cx="8798482" cy="959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solidFill>
                  <a:srgbClr val="566579"/>
                </a:solidFill>
                <a:latin typeface="Trebuchet MS"/>
                <a:ea typeface="Trebuchet MS"/>
                <a:cs typeface="Trebuchet MS"/>
                <a:sym typeface="Trebuchet MS"/>
              </a:rPr>
              <a:t>Kewaspadaan</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Dini</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2053008343"/>
      </p:ext>
    </p:extLst>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947236" y="3139686"/>
            <a:ext cx="6952583" cy="1577662"/>
          </a:xfrm>
          <a:prstGeom prst="rect">
            <a:avLst/>
          </a:prstGeom>
        </p:spPr>
        <p:txBody>
          <a:bodyPr wrap="square" lIns="38405" tIns="19202" rIns="38405" bIns="19202">
            <a:spAutoFit/>
          </a:bodyPr>
          <a:lstStyle/>
          <a:p>
            <a:pPr algn="ctr"/>
            <a:r>
              <a:rPr lang="en-US" sz="2500" dirty="0">
                <a:solidFill>
                  <a:schemeClr val="tx2"/>
                </a:solidFill>
                <a:latin typeface="Trebuchet MS" panose="020B0603020202020204" pitchFamily="34" charset="0"/>
                <a:ea typeface="Arial" panose="020B0604020202020204" pitchFamily="34" charset="0"/>
              </a:rPr>
              <a:t>CPNS</a:t>
            </a:r>
            <a:r>
              <a:rPr lang="en-US" sz="2500" spc="6"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m</a:t>
            </a:r>
            <a:r>
              <a:rPr lang="en-US" sz="2500" spc="2" dirty="0" err="1">
                <a:solidFill>
                  <a:schemeClr val="tx2"/>
                </a:solidFill>
                <a:latin typeface="Trebuchet MS" panose="020B0603020202020204" pitchFamily="34" charset="0"/>
                <a:ea typeface="Arial" panose="020B0604020202020204" pitchFamily="34" charset="0"/>
              </a:rPr>
              <a:t>em</a:t>
            </a:r>
            <a:r>
              <a:rPr lang="en-US" sz="2500" dirty="0" err="1">
                <a:solidFill>
                  <a:schemeClr val="tx2"/>
                </a:solidFill>
                <a:latin typeface="Trebuchet MS" panose="020B0603020202020204" pitchFamily="34" charset="0"/>
                <a:ea typeface="Arial" panose="020B0604020202020204" pitchFamily="34" charset="0"/>
              </a:rPr>
              <a:t>i</a:t>
            </a:r>
            <a:r>
              <a:rPr lang="en-US" sz="2500" spc="-2" dirty="0" err="1">
                <a:solidFill>
                  <a:schemeClr val="tx2"/>
                </a:solidFill>
                <a:latin typeface="Trebuchet MS" panose="020B0603020202020204" pitchFamily="34" charset="0"/>
                <a:ea typeface="Arial" panose="020B0604020202020204" pitchFamily="34" charset="0"/>
              </a:rPr>
              <a:t>l</a:t>
            </a:r>
            <a:r>
              <a:rPr lang="en-US" sz="2500" dirty="0" err="1">
                <a:solidFill>
                  <a:schemeClr val="tx2"/>
                </a:solidFill>
                <a:latin typeface="Trebuchet MS" panose="020B0603020202020204" pitchFamily="34" charset="0"/>
                <a:ea typeface="Arial" panose="020B0604020202020204" pitchFamily="34" charset="0"/>
              </a:rPr>
              <a:t>iki</a:t>
            </a:r>
            <a:r>
              <a:rPr lang="en-US" sz="2500" spc="2"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a:t>
            </a:r>
            <a:r>
              <a:rPr lang="en-US" sz="2500" spc="-6" dirty="0" err="1">
                <a:solidFill>
                  <a:schemeClr val="tx2"/>
                </a:solidFill>
                <a:latin typeface="Trebuchet MS" panose="020B0603020202020204" pitchFamily="34" charset="0"/>
                <a:ea typeface="Arial" panose="020B0604020202020204" pitchFamily="34" charset="0"/>
              </a:rPr>
              <a:t>w</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j</a:t>
            </a:r>
            <a:r>
              <a:rPr lang="en-US" sz="2500" spc="-2" dirty="0" err="1">
                <a:solidFill>
                  <a:schemeClr val="tx2"/>
                </a:solidFill>
                <a:latin typeface="Trebuchet MS" panose="020B0603020202020204" pitchFamily="34" charset="0"/>
                <a:ea typeface="Arial" panose="020B0604020202020204" pitchFamily="34" charset="0"/>
              </a:rPr>
              <a:t>i</a:t>
            </a:r>
            <a:r>
              <a:rPr lang="en-US" sz="2500" spc="2" dirty="0" err="1">
                <a:solidFill>
                  <a:schemeClr val="tx2"/>
                </a:solidFill>
                <a:latin typeface="Trebuchet MS" panose="020B0603020202020204" pitchFamily="34" charset="0"/>
                <a:ea typeface="Arial" panose="020B0604020202020204" pitchFamily="34" charset="0"/>
              </a:rPr>
              <a:t>ba</a:t>
            </a:r>
            <a:r>
              <a:rPr lang="en-US" sz="2500" dirty="0" err="1">
                <a:solidFill>
                  <a:schemeClr val="tx2"/>
                </a:solidFill>
                <a:latin typeface="Trebuchet MS" panose="020B0603020202020204" pitchFamily="34" charset="0"/>
                <a:ea typeface="Arial" panose="020B0604020202020204" pitchFamily="34" charset="0"/>
              </a:rPr>
              <a:t>n</a:t>
            </a:r>
            <a:r>
              <a:rPr lang="en-US" sz="2500" spc="6"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un</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k</a:t>
            </a:r>
            <a:r>
              <a:rPr lang="en-US" sz="2500" spc="4"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ik</a:t>
            </a:r>
            <a:r>
              <a:rPr lang="en-US" sz="2500" spc="-4" dirty="0" err="1">
                <a:solidFill>
                  <a:schemeClr val="tx2"/>
                </a:solidFill>
                <a:latin typeface="Trebuchet MS" panose="020B0603020202020204" pitchFamily="34" charset="0"/>
                <a:ea typeface="Arial" panose="020B0604020202020204" pitchFamily="34" charset="0"/>
              </a:rPr>
              <a:t>u</a:t>
            </a:r>
            <a:r>
              <a:rPr lang="en-US" sz="2500" dirty="0" err="1">
                <a:solidFill>
                  <a:schemeClr val="tx2"/>
                </a:solidFill>
                <a:latin typeface="Trebuchet MS" panose="020B0603020202020204" pitchFamily="34" charset="0"/>
                <a:ea typeface="Arial" panose="020B0604020202020204" pitchFamily="34" charset="0"/>
              </a:rPr>
              <a:t>t</a:t>
            </a:r>
            <a:r>
              <a:rPr lang="en-US" sz="2500" dirty="0">
                <a:solidFill>
                  <a:schemeClr val="tx2"/>
                </a:solidFill>
                <a:latin typeface="Trebuchet MS" panose="020B0603020202020204" pitchFamily="34" charset="0"/>
                <a:ea typeface="Arial" panose="020B0604020202020204" pitchFamily="34" charset="0"/>
              </a:rPr>
              <a:t> </a:t>
            </a:r>
            <a:r>
              <a:rPr lang="en-US" sz="2500" spc="2" dirty="0" err="1">
                <a:solidFill>
                  <a:srgbClr val="EE795B"/>
                </a:solidFill>
                <a:latin typeface="Trebuchet MS" panose="020B0603020202020204" pitchFamily="34" charset="0"/>
                <a:ea typeface="Arial" panose="020B0604020202020204" pitchFamily="34" charset="0"/>
              </a:rPr>
              <a:t>men</a:t>
            </a:r>
            <a:r>
              <a:rPr lang="en-US" sz="2500" spc="-2" dirty="0" err="1">
                <a:solidFill>
                  <a:srgbClr val="EE795B"/>
                </a:solidFill>
                <a:latin typeface="Trebuchet MS" panose="020B0603020202020204" pitchFamily="34" charset="0"/>
                <a:ea typeface="Arial" panose="020B0604020202020204" pitchFamily="34" charset="0"/>
              </a:rPr>
              <a:t>ga</a:t>
            </a:r>
            <a:r>
              <a:rPr lang="en-US" sz="2500" spc="2" dirty="0" err="1">
                <a:solidFill>
                  <a:srgbClr val="EE795B"/>
                </a:solidFill>
                <a:latin typeface="Trebuchet MS" panose="020B0603020202020204" pitchFamily="34" charset="0"/>
                <a:ea typeface="Arial" panose="020B0604020202020204" pitchFamily="34" charset="0"/>
              </a:rPr>
              <a:t>n</a:t>
            </a:r>
            <a:r>
              <a:rPr lang="en-US" sz="2500" dirty="0" err="1">
                <a:solidFill>
                  <a:srgbClr val="EE795B"/>
                </a:solidFill>
                <a:latin typeface="Trebuchet MS" panose="020B0603020202020204" pitchFamily="34" charset="0"/>
                <a:ea typeface="Arial" panose="020B0604020202020204" pitchFamily="34" charset="0"/>
              </a:rPr>
              <a:t>tisip</a:t>
            </a:r>
            <a:r>
              <a:rPr lang="en-US" sz="2500" spc="2" dirty="0" err="1">
                <a:solidFill>
                  <a:srgbClr val="EE795B"/>
                </a:solidFill>
                <a:latin typeface="Trebuchet MS" panose="020B0603020202020204" pitchFamily="34" charset="0"/>
                <a:ea typeface="Arial" panose="020B0604020202020204" pitchFamily="34" charset="0"/>
              </a:rPr>
              <a:t>a</a:t>
            </a:r>
            <a:r>
              <a:rPr lang="en-US" sz="2500" dirty="0" err="1">
                <a:solidFill>
                  <a:srgbClr val="EE795B"/>
                </a:solidFill>
                <a:latin typeface="Trebuchet MS" panose="020B0603020202020204" pitchFamily="34" charset="0"/>
                <a:ea typeface="Arial" panose="020B0604020202020204" pitchFamily="34" charset="0"/>
              </a:rPr>
              <a:t>si</a:t>
            </a:r>
            <a:r>
              <a:rPr lang="en-US" sz="2500" spc="2" dirty="0">
                <a:solidFill>
                  <a:srgbClr val="EE795B"/>
                </a:solidFill>
                <a:latin typeface="Trebuchet MS" panose="020B0603020202020204" pitchFamily="34" charset="0"/>
                <a:ea typeface="Arial" panose="020B0604020202020204" pitchFamily="34" charset="0"/>
              </a:rPr>
              <a:t> </a:t>
            </a:r>
            <a:r>
              <a:rPr lang="en-US" sz="2500" spc="-2" dirty="0" err="1">
                <a:solidFill>
                  <a:srgbClr val="EE795B"/>
                </a:solidFill>
                <a:latin typeface="Trebuchet MS" panose="020B0603020202020204" pitchFamily="34" charset="0"/>
                <a:ea typeface="Arial" panose="020B0604020202020204" pitchFamily="34" charset="0"/>
              </a:rPr>
              <a:t>a</a:t>
            </a:r>
            <a:r>
              <a:rPr lang="en-US" sz="2500" spc="2" dirty="0" err="1">
                <a:solidFill>
                  <a:srgbClr val="EE795B"/>
                </a:solidFill>
                <a:latin typeface="Trebuchet MS" panose="020B0603020202020204" pitchFamily="34" charset="0"/>
                <a:ea typeface="Arial" panose="020B0604020202020204" pitchFamily="34" charset="0"/>
              </a:rPr>
              <a:t>n</a:t>
            </a:r>
            <a:r>
              <a:rPr lang="en-US" sz="2500" dirty="0" err="1">
                <a:solidFill>
                  <a:srgbClr val="EE795B"/>
                </a:solidFill>
                <a:latin typeface="Trebuchet MS" panose="020B0603020202020204" pitchFamily="34" charset="0"/>
                <a:ea typeface="Arial" panose="020B0604020202020204" pitchFamily="34" charset="0"/>
              </a:rPr>
              <a:t>c</a:t>
            </a:r>
            <a:r>
              <a:rPr lang="en-US" sz="2500" spc="-2" dirty="0" err="1">
                <a:solidFill>
                  <a:srgbClr val="EE795B"/>
                </a:solidFill>
                <a:latin typeface="Trebuchet MS" panose="020B0603020202020204" pitchFamily="34" charset="0"/>
                <a:ea typeface="Arial" panose="020B0604020202020204" pitchFamily="34" charset="0"/>
              </a:rPr>
              <a:t>am</a:t>
            </a:r>
            <a:r>
              <a:rPr lang="en-US" sz="2500" spc="2" dirty="0" err="1">
                <a:solidFill>
                  <a:srgbClr val="EE795B"/>
                </a:solidFill>
                <a:latin typeface="Trebuchet MS" panose="020B0603020202020204" pitchFamily="34" charset="0"/>
                <a:ea typeface="Arial" panose="020B0604020202020204" pitchFamily="34" charset="0"/>
              </a:rPr>
              <a:t>a</a:t>
            </a:r>
            <a:r>
              <a:rPr lang="en-US" sz="2500" dirty="0" err="1">
                <a:solidFill>
                  <a:srgbClr val="EE795B"/>
                </a:solidFill>
                <a:latin typeface="Trebuchet MS" panose="020B0603020202020204" pitchFamily="34" charset="0"/>
                <a:ea typeface="Arial" panose="020B0604020202020204" pitchFamily="34" charset="0"/>
              </a:rPr>
              <a:t>n</a:t>
            </a:r>
            <a:r>
              <a:rPr lang="en-US" sz="2500" spc="4"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e</a:t>
            </a:r>
            <a:r>
              <a:rPr lang="en-US" sz="2500" dirty="0" err="1">
                <a:solidFill>
                  <a:schemeClr val="tx2"/>
                </a:solidFill>
                <a:latin typeface="Trebuchet MS" panose="020B0603020202020204" pitchFamily="34" charset="0"/>
                <a:ea typeface="Arial" panose="020B0604020202020204" pitchFamily="34" charset="0"/>
              </a:rPr>
              <a:t>r</a:t>
            </a:r>
            <a:r>
              <a:rPr lang="en-US" sz="2500" spc="-4" dirty="0" err="1">
                <a:solidFill>
                  <a:schemeClr val="tx2"/>
                </a:solidFill>
                <a:latin typeface="Trebuchet MS" panose="020B0603020202020204" pitchFamily="34" charset="0"/>
                <a:ea typeface="Arial" panose="020B0604020202020204" pitchFamily="34" charset="0"/>
              </a:rPr>
              <a:t>h</a:t>
            </a:r>
            <a:r>
              <a:rPr lang="en-US" sz="2500" spc="2" dirty="0" err="1">
                <a:solidFill>
                  <a:schemeClr val="tx2"/>
                </a:solidFill>
                <a:latin typeface="Trebuchet MS" panose="020B0603020202020204" pitchFamily="34" charset="0"/>
                <a:ea typeface="Arial" panose="020B0604020202020204" pitchFamily="34" charset="0"/>
              </a:rPr>
              <a:t>ad</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p</a:t>
            </a:r>
            <a:r>
              <a:rPr lang="en-US" sz="2500" spc="4"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in</a:t>
            </a:r>
            <a:r>
              <a:rPr lang="en-US" sz="2500" spc="-2"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e</a:t>
            </a:r>
            <a:r>
              <a:rPr lang="en-US" sz="2500" spc="-2" dirty="0" err="1">
                <a:solidFill>
                  <a:schemeClr val="tx2"/>
                </a:solidFill>
                <a:latin typeface="Trebuchet MS" panose="020B0603020202020204" pitchFamily="34" charset="0"/>
                <a:ea typeface="Arial" panose="020B0604020202020204" pitchFamily="34" charset="0"/>
              </a:rPr>
              <a:t>g</a:t>
            </a:r>
            <a:r>
              <a:rPr lang="en-US" sz="2500" dirty="0" err="1">
                <a:solidFill>
                  <a:schemeClr val="tx2"/>
                </a:solidFill>
                <a:latin typeface="Trebuchet MS" panose="020B0603020202020204" pitchFamily="34" charset="0"/>
                <a:ea typeface="Arial" panose="020B0604020202020204" pitchFamily="34" charset="0"/>
              </a:rPr>
              <a:t>r</a:t>
            </a:r>
            <a:r>
              <a:rPr lang="en-US" sz="2500" spc="-2" dirty="0" err="1">
                <a:solidFill>
                  <a:schemeClr val="tx2"/>
                </a:solidFill>
                <a:latin typeface="Trebuchet MS" panose="020B0603020202020204" pitchFamily="34" charset="0"/>
                <a:ea typeface="Arial" panose="020B0604020202020204" pitchFamily="34" charset="0"/>
              </a:rPr>
              <a:t>i</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s</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na</a:t>
            </a:r>
            <a:r>
              <a:rPr lang="en-US" sz="2500" dirty="0" err="1">
                <a:solidFill>
                  <a:schemeClr val="tx2"/>
                </a:solidFill>
                <a:latin typeface="Trebuchet MS" panose="020B0603020202020204" pitchFamily="34" charset="0"/>
                <a:ea typeface="Arial" panose="020B0604020202020204" pitchFamily="34" charset="0"/>
              </a:rPr>
              <a:t>sio</a:t>
            </a:r>
            <a:r>
              <a:rPr lang="en-US" sz="2500" spc="-2" dirty="0" err="1">
                <a:solidFill>
                  <a:schemeClr val="tx2"/>
                </a:solidFill>
                <a:latin typeface="Trebuchet MS" panose="020B0603020202020204" pitchFamily="34" charset="0"/>
                <a:ea typeface="Arial" panose="020B0604020202020204" pitchFamily="34" charset="0"/>
              </a:rPr>
              <a:t>n</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l</a:t>
            </a:r>
            <a:r>
              <a:rPr lang="en-US" sz="2500" spc="2" dirty="0">
                <a:solidFill>
                  <a:schemeClr val="tx2"/>
                </a:solidFill>
                <a:latin typeface="Trebuchet MS" panose="020B0603020202020204" pitchFamily="34" charset="0"/>
                <a:ea typeface="Arial" panose="020B0604020202020204" pitchFamily="34" charset="0"/>
              </a:rPr>
              <a:t> </a:t>
            </a:r>
            <a:r>
              <a:rPr lang="en-US" sz="2500" spc="2" dirty="0" err="1">
                <a:solidFill>
                  <a:schemeClr val="tx2"/>
                </a:solidFill>
                <a:latin typeface="Trebuchet MS" panose="020B0603020202020204" pitchFamily="34" charset="0"/>
                <a:ea typeface="Arial" panose="020B0604020202020204" pitchFamily="34" charset="0"/>
              </a:rPr>
              <a:t>d</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spc="4"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e</a:t>
            </a:r>
            <a:r>
              <a:rPr lang="en-US" sz="2500" spc="-2" dirty="0" err="1">
                <a:solidFill>
                  <a:schemeClr val="tx2"/>
                </a:solidFill>
                <a:latin typeface="Trebuchet MS" panose="020B0603020202020204" pitchFamily="34" charset="0"/>
                <a:ea typeface="Arial" panose="020B0604020202020204" pitchFamily="34" charset="0"/>
              </a:rPr>
              <a:t>g</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n</a:t>
            </a:r>
            <a:r>
              <a:rPr lang="en-US" sz="2500" spc="-4" dirty="0" err="1">
                <a:solidFill>
                  <a:schemeClr val="tx2"/>
                </a:solidFill>
                <a:latin typeface="Trebuchet MS" panose="020B0603020202020204" pitchFamily="34" charset="0"/>
                <a:ea typeface="Arial" panose="020B0604020202020204" pitchFamily="34" charset="0"/>
              </a:rPr>
              <a:t>y</a:t>
            </a:r>
            <a:r>
              <a:rPr lang="en-US" sz="2500" dirty="0" err="1">
                <a:solidFill>
                  <a:schemeClr val="tx2"/>
                </a:solidFill>
                <a:latin typeface="Trebuchet MS" panose="020B0603020202020204" pitchFamily="34" charset="0"/>
                <a:ea typeface="Arial" panose="020B0604020202020204" pitchFamily="34" charset="0"/>
              </a:rPr>
              <a:t>a</a:t>
            </a:r>
            <a:r>
              <a:rPr lang="en-US" sz="2500" dirty="0">
                <a:solidFill>
                  <a:schemeClr val="tx2"/>
                </a:solidFill>
                <a:latin typeface="Trebuchet MS" panose="020B0603020202020204" pitchFamily="34" charset="0"/>
                <a:ea typeface="Arial" panose="020B0604020202020204" pitchFamily="34" charset="0"/>
              </a:rPr>
              <a:t> </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edau</a:t>
            </a:r>
            <a:r>
              <a:rPr lang="en-US" sz="2500" spc="-6" dirty="0" err="1">
                <a:solidFill>
                  <a:schemeClr val="tx2"/>
                </a:solidFill>
                <a:latin typeface="Trebuchet MS" panose="020B0603020202020204" pitchFamily="34" charset="0"/>
                <a:ea typeface="Arial" panose="020B0604020202020204" pitchFamily="34" charset="0"/>
              </a:rPr>
              <a:t>l</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a</a:t>
            </a:r>
            <a:r>
              <a:rPr lang="en-US" sz="2500" dirty="0" err="1">
                <a:solidFill>
                  <a:schemeClr val="tx2"/>
                </a:solidFill>
                <a:latin typeface="Trebuchet MS" panose="020B0603020202020204" pitchFamily="34" charset="0"/>
                <a:ea typeface="Arial" panose="020B0604020202020204" pitchFamily="34" charset="0"/>
              </a:rPr>
              <a:t>n</a:t>
            </a:r>
            <a:r>
              <a:rPr lang="en-US" sz="2500" spc="4" dirty="0">
                <a:solidFill>
                  <a:schemeClr val="tx2"/>
                </a:solidFill>
                <a:latin typeface="Trebuchet MS" panose="020B0603020202020204" pitchFamily="34" charset="0"/>
                <a:ea typeface="Arial" panose="020B0604020202020204" pitchFamily="34" charset="0"/>
              </a:rPr>
              <a:t> </a:t>
            </a:r>
            <a:r>
              <a:rPr lang="en-US" sz="2500" dirty="0">
                <a:solidFill>
                  <a:schemeClr val="tx2"/>
                </a:solidFill>
                <a:latin typeface="Trebuchet MS" panose="020B0603020202020204" pitchFamily="34" charset="0"/>
                <a:ea typeface="Arial" panose="020B0604020202020204" pitchFamily="34" charset="0"/>
              </a:rPr>
              <a:t>Ne</a:t>
            </a:r>
            <a:r>
              <a:rPr lang="en-US" sz="2500" spc="-2" dirty="0">
                <a:solidFill>
                  <a:schemeClr val="tx2"/>
                </a:solidFill>
                <a:latin typeface="Trebuchet MS" panose="020B0603020202020204" pitchFamily="34" charset="0"/>
                <a:ea typeface="Arial" panose="020B0604020202020204" pitchFamily="34" charset="0"/>
              </a:rPr>
              <a:t>g</a:t>
            </a:r>
            <a:r>
              <a:rPr lang="en-US" sz="2500" spc="2" dirty="0">
                <a:solidFill>
                  <a:schemeClr val="tx2"/>
                </a:solidFill>
                <a:latin typeface="Trebuchet MS" panose="020B0603020202020204" pitchFamily="34" charset="0"/>
                <a:ea typeface="Arial" panose="020B0604020202020204" pitchFamily="34" charset="0"/>
              </a:rPr>
              <a:t>a</a:t>
            </a:r>
            <a:r>
              <a:rPr lang="en-US" sz="2500" dirty="0">
                <a:solidFill>
                  <a:schemeClr val="tx2"/>
                </a:solidFill>
                <a:latin typeface="Trebuchet MS" panose="020B0603020202020204" pitchFamily="34" charset="0"/>
                <a:ea typeface="Arial" panose="020B0604020202020204" pitchFamily="34" charset="0"/>
              </a:rPr>
              <a:t>ra </a:t>
            </a:r>
            <a:r>
              <a:rPr lang="en-US" sz="2500" dirty="0" err="1">
                <a:solidFill>
                  <a:schemeClr val="tx2"/>
                </a:solidFill>
                <a:latin typeface="Trebuchet MS" panose="020B0603020202020204" pitchFamily="34" charset="0"/>
                <a:ea typeface="Arial" panose="020B0604020202020204" pitchFamily="34" charset="0"/>
              </a:rPr>
              <a:t>K</a:t>
            </a:r>
            <a:r>
              <a:rPr lang="en-US" sz="2500" spc="2" dirty="0" err="1">
                <a:solidFill>
                  <a:schemeClr val="tx2"/>
                </a:solidFill>
                <a:latin typeface="Trebuchet MS" panose="020B0603020202020204" pitchFamily="34" charset="0"/>
                <a:ea typeface="Arial" panose="020B0604020202020204" pitchFamily="34" charset="0"/>
              </a:rPr>
              <a:t>e</a:t>
            </a:r>
            <a:r>
              <a:rPr lang="en-US" sz="2500" dirty="0" err="1">
                <a:solidFill>
                  <a:schemeClr val="tx2"/>
                </a:solidFill>
                <a:latin typeface="Trebuchet MS" panose="020B0603020202020204" pitchFamily="34" charset="0"/>
                <a:ea typeface="Arial" panose="020B0604020202020204" pitchFamily="34" charset="0"/>
              </a:rPr>
              <a:t>s</a:t>
            </a:r>
            <a:r>
              <a:rPr lang="en-US" sz="2500" spc="2" dirty="0" err="1">
                <a:solidFill>
                  <a:schemeClr val="tx2"/>
                </a:solidFill>
                <a:latin typeface="Trebuchet MS" panose="020B0603020202020204" pitchFamily="34" charset="0"/>
                <a:ea typeface="Arial" panose="020B0604020202020204" pitchFamily="34" charset="0"/>
              </a:rPr>
              <a:t>a</a:t>
            </a:r>
            <a:r>
              <a:rPr lang="en-US" sz="2500" spc="-4" dirty="0" err="1">
                <a:solidFill>
                  <a:schemeClr val="tx2"/>
                </a:solidFill>
                <a:latin typeface="Trebuchet MS" panose="020B0603020202020204" pitchFamily="34" charset="0"/>
                <a:ea typeface="Arial" panose="020B0604020202020204" pitchFamily="34" charset="0"/>
              </a:rPr>
              <a:t>t</a:t>
            </a:r>
            <a:r>
              <a:rPr lang="en-US" sz="2500" spc="2" dirty="0" err="1">
                <a:solidFill>
                  <a:schemeClr val="tx2"/>
                </a:solidFill>
                <a:latin typeface="Trebuchet MS" panose="020B0603020202020204" pitchFamily="34" charset="0"/>
                <a:ea typeface="Arial" panose="020B0604020202020204" pitchFamily="34" charset="0"/>
              </a:rPr>
              <a:t>ua</a:t>
            </a:r>
            <a:r>
              <a:rPr lang="en-US" sz="2500" dirty="0" err="1">
                <a:solidFill>
                  <a:schemeClr val="tx2"/>
                </a:solidFill>
                <a:latin typeface="Trebuchet MS" panose="020B0603020202020204" pitchFamily="34" charset="0"/>
                <a:ea typeface="Arial" panose="020B0604020202020204" pitchFamily="34" charset="0"/>
              </a:rPr>
              <a:t>n</a:t>
            </a:r>
            <a:r>
              <a:rPr lang="en-US" sz="2500" spc="55" dirty="0">
                <a:solidFill>
                  <a:schemeClr val="tx2"/>
                </a:solidFill>
                <a:latin typeface="Trebuchet MS" panose="020B0603020202020204" pitchFamily="34" charset="0"/>
                <a:ea typeface="Arial" panose="020B0604020202020204" pitchFamily="34" charset="0"/>
              </a:rPr>
              <a:t> </a:t>
            </a:r>
            <a:r>
              <a:rPr lang="en-US" sz="2500" spc="-6" dirty="0" err="1">
                <a:solidFill>
                  <a:schemeClr val="tx2"/>
                </a:solidFill>
                <a:latin typeface="Trebuchet MS" panose="020B0603020202020204" pitchFamily="34" charset="0"/>
                <a:ea typeface="Arial" panose="020B0604020202020204" pitchFamily="34" charset="0"/>
              </a:rPr>
              <a:t>R</a:t>
            </a:r>
            <a:r>
              <a:rPr lang="en-US" sz="2500" spc="2" dirty="0" err="1">
                <a:solidFill>
                  <a:schemeClr val="tx2"/>
                </a:solidFill>
                <a:latin typeface="Trebuchet MS" panose="020B0603020202020204" pitchFamily="34" charset="0"/>
                <a:ea typeface="Arial" panose="020B0604020202020204" pitchFamily="34" charset="0"/>
              </a:rPr>
              <a:t>ep</a:t>
            </a:r>
            <a:r>
              <a:rPr lang="en-US" sz="2500" spc="-2" dirty="0" err="1">
                <a:solidFill>
                  <a:schemeClr val="tx2"/>
                </a:solidFill>
                <a:latin typeface="Trebuchet MS" panose="020B0603020202020204" pitchFamily="34" charset="0"/>
                <a:ea typeface="Arial" panose="020B0604020202020204" pitchFamily="34" charset="0"/>
              </a:rPr>
              <a:t>u</a:t>
            </a:r>
            <a:r>
              <a:rPr lang="en-US" sz="2500" spc="2" dirty="0" err="1">
                <a:solidFill>
                  <a:schemeClr val="tx2"/>
                </a:solidFill>
                <a:latin typeface="Trebuchet MS" panose="020B0603020202020204" pitchFamily="34" charset="0"/>
                <a:ea typeface="Arial" panose="020B0604020202020204" pitchFamily="34" charset="0"/>
              </a:rPr>
              <a:t>b</a:t>
            </a:r>
            <a:r>
              <a:rPr lang="en-US" sz="2500" dirty="0" err="1">
                <a:solidFill>
                  <a:schemeClr val="tx2"/>
                </a:solidFill>
                <a:latin typeface="Trebuchet MS" panose="020B0603020202020204" pitchFamily="34" charset="0"/>
                <a:ea typeface="Arial" panose="020B0604020202020204" pitchFamily="34" charset="0"/>
              </a:rPr>
              <a:t>l</a:t>
            </a:r>
            <a:r>
              <a:rPr lang="en-US" sz="2500" spc="-2" dirty="0" err="1">
                <a:solidFill>
                  <a:schemeClr val="tx2"/>
                </a:solidFill>
                <a:latin typeface="Trebuchet MS" panose="020B0603020202020204" pitchFamily="34" charset="0"/>
                <a:ea typeface="Arial" panose="020B0604020202020204" pitchFamily="34" charset="0"/>
              </a:rPr>
              <a:t>i</a:t>
            </a:r>
            <a:r>
              <a:rPr lang="en-US" sz="2500" dirty="0" err="1">
                <a:solidFill>
                  <a:schemeClr val="tx2"/>
                </a:solidFill>
                <a:latin typeface="Trebuchet MS" panose="020B0603020202020204" pitchFamily="34" charset="0"/>
                <a:ea typeface="Arial" panose="020B0604020202020204" pitchFamily="34" charset="0"/>
              </a:rPr>
              <a:t>k</a:t>
            </a:r>
            <a:r>
              <a:rPr lang="en-US" sz="2500" spc="53" dirty="0">
                <a:solidFill>
                  <a:schemeClr val="tx2"/>
                </a:solidFill>
                <a:latin typeface="Trebuchet MS" panose="020B0603020202020204" pitchFamily="34" charset="0"/>
                <a:ea typeface="Arial" panose="020B0604020202020204" pitchFamily="34" charset="0"/>
              </a:rPr>
              <a:t> </a:t>
            </a:r>
            <a:r>
              <a:rPr lang="en-US" sz="2500" dirty="0">
                <a:solidFill>
                  <a:schemeClr val="tx2"/>
                </a:solidFill>
                <a:latin typeface="Trebuchet MS" panose="020B0603020202020204" pitchFamily="34" charset="0"/>
                <a:ea typeface="Arial" panose="020B0604020202020204" pitchFamily="34" charset="0"/>
              </a:rPr>
              <a:t>I</a:t>
            </a:r>
            <a:r>
              <a:rPr lang="en-US" sz="2500" spc="-2" dirty="0">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do</a:t>
            </a:r>
            <a:r>
              <a:rPr lang="en-US" sz="2500" spc="-2" dirty="0">
                <a:solidFill>
                  <a:schemeClr val="tx2"/>
                </a:solidFill>
                <a:latin typeface="Trebuchet MS" panose="020B0603020202020204" pitchFamily="34" charset="0"/>
                <a:ea typeface="Arial" panose="020B0604020202020204" pitchFamily="34" charset="0"/>
              </a:rPr>
              <a:t>n</a:t>
            </a:r>
            <a:r>
              <a:rPr lang="en-US" sz="2500" spc="2" dirty="0">
                <a:solidFill>
                  <a:schemeClr val="tx2"/>
                </a:solidFill>
                <a:latin typeface="Trebuchet MS" panose="020B0603020202020204" pitchFamily="34" charset="0"/>
                <a:ea typeface="Arial" panose="020B0604020202020204" pitchFamily="34" charset="0"/>
              </a:rPr>
              <a:t>e</a:t>
            </a:r>
            <a:r>
              <a:rPr lang="en-US" sz="2500" dirty="0">
                <a:solidFill>
                  <a:schemeClr val="tx2"/>
                </a:solidFill>
                <a:latin typeface="Trebuchet MS" panose="020B0603020202020204" pitchFamily="34" charset="0"/>
                <a:ea typeface="Arial" panose="020B0604020202020204" pitchFamily="34" charset="0"/>
              </a:rPr>
              <a:t>si</a:t>
            </a:r>
            <a:r>
              <a:rPr lang="en-US" sz="2500" spc="8" dirty="0">
                <a:solidFill>
                  <a:schemeClr val="tx2"/>
                </a:solidFill>
                <a:latin typeface="Trebuchet MS" panose="020B0603020202020204" pitchFamily="34" charset="0"/>
                <a:ea typeface="Arial" panose="020B0604020202020204" pitchFamily="34" charset="0"/>
              </a:rPr>
              <a:t>a</a:t>
            </a:r>
            <a:endParaRPr lang="en-AU" sz="2500" dirty="0">
              <a:solidFill>
                <a:schemeClr val="tx2"/>
              </a:solidFill>
              <a:latin typeface="Trebuchet MS" panose="020B0603020202020204" pitchFamily="34" charset="0"/>
            </a:endParaRPr>
          </a:p>
        </p:txBody>
      </p:sp>
      <p:sp>
        <p:nvSpPr>
          <p:cNvPr id="4" name="Shape 187"/>
          <p:cNvSpPr txBox="1">
            <a:spLocks/>
          </p:cNvSpPr>
          <p:nvPr/>
        </p:nvSpPr>
        <p:spPr>
          <a:xfrm>
            <a:off x="345518" y="381000"/>
            <a:ext cx="8798482" cy="959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solidFill>
                  <a:srgbClr val="566579"/>
                </a:solidFill>
                <a:latin typeface="Trebuchet MS"/>
                <a:ea typeface="Trebuchet MS"/>
                <a:cs typeface="Trebuchet MS"/>
                <a:sym typeface="Trebuchet MS"/>
              </a:rPr>
              <a:t>Kewaspadaan</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Dini</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3859793760"/>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04800" y="1828800"/>
            <a:ext cx="8005466" cy="561999"/>
          </a:xfrm>
          <a:prstGeom prst="rect">
            <a:avLst/>
          </a:prstGeom>
        </p:spPr>
        <p:txBody>
          <a:bodyPr wrap="square" lIns="38405" tIns="19202" rIns="38405" bIns="19202">
            <a:spAutoFit/>
          </a:bodyPr>
          <a:lstStyle/>
          <a:p>
            <a:r>
              <a:rPr lang="en-US" sz="1700" dirty="0">
                <a:solidFill>
                  <a:schemeClr val="tx2"/>
                </a:solidFill>
                <a:latin typeface="Trebuchet MS" panose="020B0603020202020204" pitchFamily="34" charset="0"/>
                <a:ea typeface="Arial" panose="020B0604020202020204" pitchFamily="34" charset="0"/>
              </a:rPr>
              <a:t>Hal</a:t>
            </a:r>
            <a:r>
              <a:rPr lang="en-US" sz="1700" spc="53"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ini</a:t>
            </a:r>
            <a:r>
              <a:rPr lang="en-US" sz="1700" spc="53"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d</a:t>
            </a:r>
            <a:r>
              <a:rPr lang="en-US" sz="1700" spc="-2" dirty="0" err="1">
                <a:solidFill>
                  <a:schemeClr val="tx2"/>
                </a:solidFill>
                <a:latin typeface="Trebuchet MS" panose="020B0603020202020204" pitchFamily="34" charset="0"/>
                <a:ea typeface="Arial" panose="020B0604020202020204" pitchFamily="34" charset="0"/>
              </a:rPr>
              <a:t>a</a:t>
            </a:r>
            <a:r>
              <a:rPr lang="en-US" sz="1700" spc="2" dirty="0" err="1">
                <a:solidFill>
                  <a:schemeClr val="tx2"/>
                </a:solidFill>
                <a:latin typeface="Trebuchet MS" panose="020B0603020202020204" pitchFamily="34" charset="0"/>
                <a:ea typeface="Arial" panose="020B0604020202020204" pitchFamily="34" charset="0"/>
              </a:rPr>
              <a:t>pa</a:t>
            </a:r>
            <a:r>
              <a:rPr lang="en-US" sz="1700" dirty="0" err="1">
                <a:solidFill>
                  <a:schemeClr val="tx2"/>
                </a:solidFill>
                <a:latin typeface="Trebuchet MS" panose="020B0603020202020204" pitchFamily="34" charset="0"/>
                <a:ea typeface="Arial" panose="020B0604020202020204" pitchFamily="34" charset="0"/>
              </a:rPr>
              <a:t>t</a:t>
            </a:r>
            <a:r>
              <a:rPr lang="en-US" sz="1700" spc="53"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d</a:t>
            </a:r>
            <a:r>
              <a:rPr lang="en-US" sz="1700" spc="-6" dirty="0" err="1">
                <a:solidFill>
                  <a:schemeClr val="tx2"/>
                </a:solidFill>
                <a:latin typeface="Trebuchet MS" panose="020B0603020202020204" pitchFamily="34" charset="0"/>
                <a:ea typeface="Arial" panose="020B0604020202020204" pitchFamily="34" charset="0"/>
              </a:rPr>
              <a:t>i</a:t>
            </a:r>
            <a:r>
              <a:rPr lang="en-US" sz="1700" spc="2" dirty="0" err="1">
                <a:solidFill>
                  <a:schemeClr val="tx2"/>
                </a:solidFill>
                <a:latin typeface="Trebuchet MS" panose="020B0603020202020204" pitchFamily="34" charset="0"/>
                <a:ea typeface="Arial" panose="020B0604020202020204" pitchFamily="34" charset="0"/>
              </a:rPr>
              <a:t>mp</a:t>
            </a:r>
            <a:r>
              <a:rPr lang="en-US" sz="1700" dirty="0" err="1">
                <a:solidFill>
                  <a:schemeClr val="tx2"/>
                </a:solidFill>
                <a:latin typeface="Trebuchet MS" panose="020B0603020202020204" pitchFamily="34" charset="0"/>
                <a:ea typeface="Arial" panose="020B0604020202020204" pitchFamily="34" charset="0"/>
              </a:rPr>
              <a:t>l</a:t>
            </a:r>
            <a:r>
              <a:rPr lang="en-US" sz="1700" spc="-4" dirty="0" err="1">
                <a:solidFill>
                  <a:schemeClr val="tx2"/>
                </a:solidFill>
                <a:latin typeface="Trebuchet MS" panose="020B0603020202020204" pitchFamily="34" charset="0"/>
                <a:ea typeface="Arial" panose="020B0604020202020204" pitchFamily="34" charset="0"/>
              </a:rPr>
              <a:t>e</a:t>
            </a:r>
            <a:r>
              <a:rPr lang="en-US" sz="1700" spc="2" dirty="0" err="1">
                <a:solidFill>
                  <a:schemeClr val="tx2"/>
                </a:solidFill>
                <a:latin typeface="Trebuchet MS" panose="020B0603020202020204" pitchFamily="34" charset="0"/>
                <a:ea typeface="Arial" panose="020B0604020202020204" pitchFamily="34" charset="0"/>
              </a:rPr>
              <a:t>m</a:t>
            </a:r>
            <a:r>
              <a:rPr lang="en-US" sz="1700" spc="-2" dirty="0" err="1">
                <a:solidFill>
                  <a:schemeClr val="tx2"/>
                </a:solidFill>
                <a:latin typeface="Trebuchet MS" panose="020B0603020202020204" pitchFamily="34" charset="0"/>
                <a:ea typeface="Arial" panose="020B0604020202020204" pitchFamily="34" charset="0"/>
              </a:rPr>
              <a:t>e</a:t>
            </a:r>
            <a:r>
              <a:rPr lang="en-US" sz="1700" spc="2" dirty="0" err="1">
                <a:solidFill>
                  <a:schemeClr val="tx2"/>
                </a:solidFill>
                <a:latin typeface="Trebuchet MS" panose="020B0603020202020204" pitchFamily="34" charset="0"/>
                <a:ea typeface="Arial" panose="020B0604020202020204" pitchFamily="34" charset="0"/>
              </a:rPr>
              <a:t>n</a:t>
            </a:r>
            <a:r>
              <a:rPr lang="en-US" sz="1700" dirty="0" err="1">
                <a:solidFill>
                  <a:schemeClr val="tx2"/>
                </a:solidFill>
                <a:latin typeface="Trebuchet MS" panose="020B0603020202020204" pitchFamily="34" charset="0"/>
                <a:ea typeface="Arial" panose="020B0604020202020204" pitchFamily="34" charset="0"/>
              </a:rPr>
              <a:t>t</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si</a:t>
            </a:r>
            <a:r>
              <a:rPr lang="en-US" sz="1700" spc="-6" dirty="0" err="1">
                <a:solidFill>
                  <a:schemeClr val="tx2"/>
                </a:solidFill>
                <a:latin typeface="Trebuchet MS" panose="020B0603020202020204" pitchFamily="34" charset="0"/>
                <a:ea typeface="Arial" panose="020B0604020202020204" pitchFamily="34" charset="0"/>
              </a:rPr>
              <a:t>k</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n</a:t>
            </a:r>
            <a:r>
              <a:rPr lang="en-US" sz="1700" spc="48"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den</a:t>
            </a:r>
            <a:r>
              <a:rPr lang="en-US" sz="1700" spc="-2" dirty="0" err="1">
                <a:solidFill>
                  <a:schemeClr val="tx2"/>
                </a:solidFill>
                <a:latin typeface="Trebuchet MS" panose="020B0603020202020204" pitchFamily="34" charset="0"/>
                <a:ea typeface="Arial" panose="020B0604020202020204" pitchFamily="34" charset="0"/>
              </a:rPr>
              <a:t>g</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n</a:t>
            </a:r>
            <a:r>
              <a:rPr lang="en-US" sz="1700" spc="55" dirty="0">
                <a:solidFill>
                  <a:schemeClr val="tx2"/>
                </a:solidFill>
                <a:latin typeface="Trebuchet MS" panose="020B0603020202020204" pitchFamily="34" charset="0"/>
                <a:ea typeface="Arial" panose="020B0604020202020204" pitchFamily="34" charset="0"/>
              </a:rPr>
              <a:t> </a:t>
            </a:r>
            <a:r>
              <a:rPr lang="en-US" sz="1700" dirty="0">
                <a:solidFill>
                  <a:schemeClr val="tx2"/>
                </a:solidFill>
                <a:latin typeface="Trebuchet MS" panose="020B0603020202020204" pitchFamily="34" charset="0"/>
                <a:ea typeface="Arial" panose="020B0604020202020204" pitchFamily="34" charset="0"/>
              </a:rPr>
              <a:t>“</a:t>
            </a:r>
            <a:r>
              <a:rPr lang="en-US" sz="1700" dirty="0" err="1">
                <a:solidFill>
                  <a:schemeClr val="tx2"/>
                </a:solidFill>
                <a:latin typeface="Trebuchet MS" panose="020B0603020202020204" pitchFamily="34" charset="0"/>
                <a:ea typeface="Arial" panose="020B0604020202020204" pitchFamily="34" charset="0"/>
              </a:rPr>
              <a:t>ke</a:t>
            </a:r>
            <a:r>
              <a:rPr lang="en-US" sz="1700" spc="-4" dirty="0" err="1">
                <a:solidFill>
                  <a:schemeClr val="tx2"/>
                </a:solidFill>
                <a:latin typeface="Trebuchet MS" panose="020B0603020202020204" pitchFamily="34" charset="0"/>
                <a:ea typeface="Arial" panose="020B0604020202020204" pitchFamily="34" charset="0"/>
              </a:rPr>
              <a:t>s</a:t>
            </a:r>
            <a:r>
              <a:rPr lang="en-US" sz="1700" spc="2" dirty="0" err="1">
                <a:solidFill>
                  <a:schemeClr val="tx2"/>
                </a:solidFill>
                <a:latin typeface="Trebuchet MS" panose="020B0603020202020204" pitchFamily="34" charset="0"/>
                <a:ea typeface="Arial" panose="020B0604020202020204" pitchFamily="34" charset="0"/>
              </a:rPr>
              <a:t>ada</a:t>
            </a:r>
            <a:r>
              <a:rPr lang="en-US" sz="1700" spc="-6" dirty="0" err="1">
                <a:solidFill>
                  <a:schemeClr val="tx2"/>
                </a:solidFill>
                <a:latin typeface="Trebuchet MS" panose="020B0603020202020204" pitchFamily="34" charset="0"/>
                <a:ea typeface="Arial" panose="020B0604020202020204" pitchFamily="34" charset="0"/>
              </a:rPr>
              <a:t>r</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n</a:t>
            </a:r>
            <a:r>
              <a:rPr lang="en-US" sz="1700"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la</a:t>
            </a:r>
            <a:r>
              <a:rPr lang="en-US" sz="1700" spc="2" dirty="0" err="1">
                <a:solidFill>
                  <a:schemeClr val="tx2"/>
                </a:solidFill>
                <a:latin typeface="Trebuchet MS" panose="020B0603020202020204" pitchFamily="34" charset="0"/>
                <a:ea typeface="Arial" panose="020B0604020202020204" pitchFamily="34" charset="0"/>
              </a:rPr>
              <a:t>po</a:t>
            </a:r>
            <a:r>
              <a:rPr lang="en-US" sz="1700" dirty="0" err="1">
                <a:solidFill>
                  <a:schemeClr val="tx2"/>
                </a:solidFill>
                <a:latin typeface="Trebuchet MS" panose="020B0603020202020204" pitchFamily="34" charset="0"/>
                <a:ea typeface="Arial" panose="020B0604020202020204" pitchFamily="34" charset="0"/>
              </a:rPr>
              <a:t>r</a:t>
            </a:r>
            <a:r>
              <a:rPr lang="en-US" sz="1700" spc="4"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c</a:t>
            </a:r>
            <a:r>
              <a:rPr lang="en-US" sz="1700" spc="2" dirty="0" err="1">
                <a:solidFill>
                  <a:schemeClr val="tx2"/>
                </a:solidFill>
                <a:latin typeface="Trebuchet MS" panose="020B0603020202020204" pitchFamily="34" charset="0"/>
                <a:ea typeface="Arial" panose="020B0604020202020204" pitchFamily="34" charset="0"/>
              </a:rPr>
              <a:t>e</a:t>
            </a:r>
            <a:r>
              <a:rPr lang="en-US" sz="1700" spc="-2" dirty="0" err="1">
                <a:solidFill>
                  <a:schemeClr val="tx2"/>
                </a:solidFill>
                <a:latin typeface="Trebuchet MS" panose="020B0603020202020204" pitchFamily="34" charset="0"/>
                <a:ea typeface="Arial" panose="020B0604020202020204" pitchFamily="34" charset="0"/>
              </a:rPr>
              <a:t>p</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t</a:t>
            </a:r>
            <a:r>
              <a:rPr lang="en-US" sz="1700" dirty="0">
                <a:solidFill>
                  <a:schemeClr val="tx2"/>
                </a:solidFill>
                <a:latin typeface="Trebuchet MS" panose="020B0603020202020204" pitchFamily="34" charset="0"/>
                <a:ea typeface="Arial" panose="020B0604020202020204" pitchFamily="34" charset="0"/>
              </a:rPr>
              <a:t>”</a:t>
            </a:r>
            <a:r>
              <a:rPr lang="en-US" sz="1700" spc="6"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t</a:t>
            </a:r>
            <a:r>
              <a:rPr lang="en-US" sz="1700" spc="2" dirty="0" err="1">
                <a:solidFill>
                  <a:schemeClr val="tx2"/>
                </a:solidFill>
                <a:latin typeface="Trebuchet MS" panose="020B0603020202020204" pitchFamily="34" charset="0"/>
                <a:ea typeface="Arial" panose="020B0604020202020204" pitchFamily="34" charset="0"/>
              </a:rPr>
              <a:t>e</a:t>
            </a:r>
            <a:r>
              <a:rPr lang="en-US" sz="1700" spc="-6" dirty="0" err="1">
                <a:solidFill>
                  <a:schemeClr val="tx2"/>
                </a:solidFill>
                <a:latin typeface="Trebuchet MS" panose="020B0603020202020204" pitchFamily="34" charset="0"/>
                <a:ea typeface="Arial" panose="020B0604020202020204" pitchFamily="34" charset="0"/>
              </a:rPr>
              <a:t>r</a:t>
            </a:r>
            <a:r>
              <a:rPr lang="en-US" sz="1700" spc="2" dirty="0" err="1">
                <a:solidFill>
                  <a:schemeClr val="tx2"/>
                </a:solidFill>
                <a:latin typeface="Trebuchet MS" panose="020B0603020202020204" pitchFamily="34" charset="0"/>
                <a:ea typeface="Arial" panose="020B0604020202020204" pitchFamily="34" charset="0"/>
              </a:rPr>
              <a:t>ha</a:t>
            </a:r>
            <a:r>
              <a:rPr lang="en-US" sz="1700" spc="-2" dirty="0" err="1">
                <a:solidFill>
                  <a:schemeClr val="tx2"/>
                </a:solidFill>
                <a:latin typeface="Trebuchet MS" panose="020B0603020202020204" pitchFamily="34" charset="0"/>
                <a:ea typeface="Arial" panose="020B0604020202020204" pitchFamily="34" charset="0"/>
              </a:rPr>
              <a:t>d</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p</a:t>
            </a:r>
            <a:r>
              <a:rPr lang="en-US" sz="1700" spc="4"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s</a:t>
            </a:r>
            <a:r>
              <a:rPr lang="en-US" sz="1700" spc="2" dirty="0" err="1">
                <a:solidFill>
                  <a:schemeClr val="tx2"/>
                </a:solidFill>
                <a:latin typeface="Trebuchet MS" panose="020B0603020202020204" pitchFamily="34" charset="0"/>
                <a:ea typeface="Arial" panose="020B0604020202020204" pitchFamily="34" charset="0"/>
              </a:rPr>
              <a:t>e</a:t>
            </a:r>
            <a:r>
              <a:rPr lang="en-US" sz="1700" dirty="0" err="1">
                <a:solidFill>
                  <a:schemeClr val="tx2"/>
                </a:solidFill>
                <a:latin typeface="Trebuchet MS" panose="020B0603020202020204" pitchFamily="34" charset="0"/>
                <a:ea typeface="Arial" panose="020B0604020202020204" pitchFamily="34" charset="0"/>
              </a:rPr>
              <a:t>ti</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p</a:t>
            </a:r>
            <a:r>
              <a:rPr lang="en-US" sz="1700" spc="4"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po</a:t>
            </a:r>
            <a:r>
              <a:rPr lang="en-US" sz="1700" spc="-4" dirty="0" err="1">
                <a:solidFill>
                  <a:schemeClr val="tx2"/>
                </a:solidFill>
                <a:latin typeface="Trebuchet MS" panose="020B0603020202020204" pitchFamily="34" charset="0"/>
                <a:ea typeface="Arial" panose="020B0604020202020204" pitchFamily="34" charset="0"/>
              </a:rPr>
              <a:t>t</a:t>
            </a:r>
            <a:r>
              <a:rPr lang="en-US" sz="1700" spc="2" dirty="0" err="1">
                <a:solidFill>
                  <a:schemeClr val="tx2"/>
                </a:solidFill>
                <a:latin typeface="Trebuchet MS" panose="020B0603020202020204" pitchFamily="34" charset="0"/>
                <a:ea typeface="Arial" panose="020B0604020202020204" pitchFamily="34" charset="0"/>
              </a:rPr>
              <a:t>en</a:t>
            </a:r>
            <a:r>
              <a:rPr lang="en-US" sz="1700" dirty="0" err="1">
                <a:solidFill>
                  <a:schemeClr val="tx2"/>
                </a:solidFill>
                <a:latin typeface="Trebuchet MS" panose="020B0603020202020204" pitchFamily="34" charset="0"/>
                <a:ea typeface="Arial" panose="020B0604020202020204" pitchFamily="34" charset="0"/>
              </a:rPr>
              <a:t>si</a:t>
            </a:r>
            <a:r>
              <a:rPr lang="en-US" sz="1700" spc="6"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a</a:t>
            </a:r>
            <a:r>
              <a:rPr lang="en-US" sz="1700" spc="2" dirty="0" err="1">
                <a:solidFill>
                  <a:schemeClr val="tx2"/>
                </a:solidFill>
                <a:latin typeface="Trebuchet MS" panose="020B0603020202020204" pitchFamily="34" charset="0"/>
                <a:ea typeface="Arial" panose="020B0604020202020204" pitchFamily="34" charset="0"/>
              </a:rPr>
              <a:t>n</a:t>
            </a:r>
            <a:r>
              <a:rPr lang="en-US" sz="1700" dirty="0" err="1">
                <a:solidFill>
                  <a:schemeClr val="tx2"/>
                </a:solidFill>
                <a:latin typeface="Trebuchet MS" panose="020B0603020202020204" pitchFamily="34" charset="0"/>
                <a:ea typeface="Arial" panose="020B0604020202020204" pitchFamily="34" charset="0"/>
              </a:rPr>
              <a:t>c</a:t>
            </a:r>
            <a:r>
              <a:rPr lang="en-US" sz="1700" spc="-2" dirty="0" err="1">
                <a:solidFill>
                  <a:schemeClr val="tx2"/>
                </a:solidFill>
                <a:latin typeface="Trebuchet MS" panose="020B0603020202020204" pitchFamily="34" charset="0"/>
                <a:ea typeface="Arial" panose="020B0604020202020204" pitchFamily="34" charset="0"/>
              </a:rPr>
              <a:t>a</a:t>
            </a:r>
            <a:r>
              <a:rPr lang="en-US" sz="1700" spc="2" dirty="0" err="1">
                <a:solidFill>
                  <a:schemeClr val="tx2"/>
                </a:solidFill>
                <a:latin typeface="Trebuchet MS" panose="020B0603020202020204" pitchFamily="34" charset="0"/>
                <a:ea typeface="Arial" panose="020B0604020202020204" pitchFamily="34" charset="0"/>
              </a:rPr>
              <a:t>ma</a:t>
            </a:r>
            <a:r>
              <a:rPr lang="en-US" sz="1700" spc="-2" dirty="0" err="1">
                <a:solidFill>
                  <a:schemeClr val="tx2"/>
                </a:solidFill>
                <a:latin typeface="Trebuchet MS" panose="020B0603020202020204" pitchFamily="34" charset="0"/>
                <a:ea typeface="Arial" panose="020B0604020202020204" pitchFamily="34" charset="0"/>
              </a:rPr>
              <a:t>n</a:t>
            </a:r>
            <a:r>
              <a:rPr lang="en-US" sz="1700" dirty="0" err="1">
                <a:solidFill>
                  <a:schemeClr val="tx2"/>
                </a:solidFill>
                <a:latin typeface="Trebuchet MS" panose="020B0603020202020204" pitchFamily="34" charset="0"/>
                <a:ea typeface="Arial" panose="020B0604020202020204" pitchFamily="34" charset="0"/>
              </a:rPr>
              <a:t>,</a:t>
            </a:r>
            <a:r>
              <a:rPr lang="en-US" sz="1700" spc="2" dirty="0" err="1">
                <a:solidFill>
                  <a:schemeClr val="tx2"/>
                </a:solidFill>
                <a:latin typeface="Trebuchet MS" panose="020B0603020202020204" pitchFamily="34" charset="0"/>
                <a:ea typeface="Arial" panose="020B0604020202020204" pitchFamily="34" charset="0"/>
              </a:rPr>
              <a:t>ba</a:t>
            </a:r>
            <a:r>
              <a:rPr lang="en-US" sz="1700" dirty="0" err="1">
                <a:solidFill>
                  <a:schemeClr val="tx2"/>
                </a:solidFill>
                <a:latin typeface="Trebuchet MS" panose="020B0603020202020204" pitchFamily="34" charset="0"/>
                <a:ea typeface="Arial" panose="020B0604020202020204" pitchFamily="34" charset="0"/>
              </a:rPr>
              <a:t>ik</a:t>
            </a:r>
            <a:r>
              <a:rPr lang="en-US" sz="1700" dirty="0">
                <a:solidFill>
                  <a:schemeClr val="tx2"/>
                </a:solidFill>
                <a:latin typeface="Trebuchet MS" panose="020B0603020202020204" pitchFamily="34" charset="0"/>
                <a:ea typeface="Arial" panose="020B0604020202020204" pitchFamily="34" charset="0"/>
              </a:rPr>
              <a:t> </a:t>
            </a:r>
            <a:r>
              <a:rPr lang="en-US" sz="1700" spc="2" dirty="0">
                <a:solidFill>
                  <a:schemeClr val="tx2"/>
                </a:solidFill>
                <a:latin typeface="Trebuchet MS" panose="020B0603020202020204" pitchFamily="34" charset="0"/>
                <a:ea typeface="Arial" panose="020B0604020202020204" pitchFamily="34" charset="0"/>
              </a:rPr>
              <a:t>d</a:t>
            </a:r>
            <a:r>
              <a:rPr lang="en-US" sz="1700" dirty="0">
                <a:solidFill>
                  <a:schemeClr val="tx2"/>
                </a:solidFill>
                <a:latin typeface="Trebuchet MS" panose="020B0603020202020204" pitchFamily="34" charset="0"/>
                <a:ea typeface="Arial" panose="020B0604020202020204" pitchFamily="34" charset="0"/>
              </a:rPr>
              <a:t>i</a:t>
            </a:r>
            <a:r>
              <a:rPr lang="en-US" sz="1700" spc="6"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l</a:t>
            </a:r>
            <a:r>
              <a:rPr lang="en-US" sz="1700" spc="15" dirty="0" err="1">
                <a:solidFill>
                  <a:schemeClr val="tx2"/>
                </a:solidFill>
                <a:latin typeface="Trebuchet MS" panose="020B0603020202020204" pitchFamily="34" charset="0"/>
                <a:ea typeface="Arial" panose="020B0604020202020204" pitchFamily="34" charset="0"/>
              </a:rPr>
              <a:t>i</a:t>
            </a:r>
            <a:r>
              <a:rPr lang="en-US" sz="1700" spc="2" dirty="0" err="1">
                <a:solidFill>
                  <a:schemeClr val="tx2"/>
                </a:solidFill>
                <a:latin typeface="Trebuchet MS" panose="020B0603020202020204" pitchFamily="34" charset="0"/>
                <a:ea typeface="Arial" panose="020B0604020202020204" pitchFamily="34" charset="0"/>
              </a:rPr>
              <a:t>n</a:t>
            </a:r>
            <a:r>
              <a:rPr lang="en-US" sz="1700" spc="-2" dirty="0" err="1">
                <a:solidFill>
                  <a:schemeClr val="tx2"/>
                </a:solidFill>
                <a:latin typeface="Trebuchet MS" panose="020B0603020202020204" pitchFamily="34" charset="0"/>
                <a:ea typeface="Arial" panose="020B0604020202020204" pitchFamily="34" charset="0"/>
              </a:rPr>
              <a:t>g</a:t>
            </a:r>
            <a:r>
              <a:rPr lang="en-US" sz="1700" dirty="0" err="1">
                <a:solidFill>
                  <a:schemeClr val="tx2"/>
                </a:solidFill>
                <a:latin typeface="Trebuchet MS" panose="020B0603020202020204" pitchFamily="34" charset="0"/>
                <a:ea typeface="Arial" panose="020B0604020202020204" pitchFamily="34" charset="0"/>
              </a:rPr>
              <a:t>k</a:t>
            </a:r>
            <a:r>
              <a:rPr lang="en-US" sz="1700" spc="2" dirty="0" err="1">
                <a:solidFill>
                  <a:schemeClr val="tx2"/>
                </a:solidFill>
                <a:latin typeface="Trebuchet MS" panose="020B0603020202020204" pitchFamily="34" charset="0"/>
                <a:ea typeface="Arial" panose="020B0604020202020204" pitchFamily="34" charset="0"/>
              </a:rPr>
              <a:t>un</a:t>
            </a:r>
            <a:r>
              <a:rPr lang="en-US" sz="1700" spc="-2" dirty="0" err="1">
                <a:solidFill>
                  <a:schemeClr val="tx2"/>
                </a:solidFill>
                <a:latin typeface="Trebuchet MS" panose="020B0603020202020204" pitchFamily="34" charset="0"/>
                <a:ea typeface="Arial" panose="020B0604020202020204" pitchFamily="34" charset="0"/>
              </a:rPr>
              <a:t>g</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n</a:t>
            </a:r>
            <a:r>
              <a:rPr lang="en-US" sz="1700" spc="8"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pe</a:t>
            </a:r>
            <a:r>
              <a:rPr lang="en-US" sz="1700" spc="-4" dirty="0" err="1">
                <a:solidFill>
                  <a:schemeClr val="tx2"/>
                </a:solidFill>
                <a:latin typeface="Trebuchet MS" panose="020B0603020202020204" pitchFamily="34" charset="0"/>
                <a:ea typeface="Arial" panose="020B0604020202020204" pitchFamily="34" charset="0"/>
              </a:rPr>
              <a:t>k</a:t>
            </a:r>
            <a:r>
              <a:rPr lang="en-US" sz="1700" spc="2" dirty="0" err="1">
                <a:solidFill>
                  <a:schemeClr val="tx2"/>
                </a:solidFill>
                <a:latin typeface="Trebuchet MS" panose="020B0603020202020204" pitchFamily="34" charset="0"/>
                <a:ea typeface="Arial" panose="020B0604020202020204" pitchFamily="34" charset="0"/>
              </a:rPr>
              <a:t>e</a:t>
            </a:r>
            <a:r>
              <a:rPr lang="en-US" sz="1700" dirty="0" err="1">
                <a:solidFill>
                  <a:schemeClr val="tx2"/>
                </a:solidFill>
                <a:latin typeface="Trebuchet MS" panose="020B0603020202020204" pitchFamily="34" charset="0"/>
                <a:ea typeface="Arial" panose="020B0604020202020204" pitchFamily="34" charset="0"/>
              </a:rPr>
              <a:t>r</a:t>
            </a:r>
            <a:r>
              <a:rPr lang="en-US" sz="1700" spc="-2" dirty="0" err="1">
                <a:solidFill>
                  <a:schemeClr val="tx2"/>
                </a:solidFill>
                <a:latin typeface="Trebuchet MS" panose="020B0603020202020204" pitchFamily="34" charset="0"/>
                <a:ea typeface="Arial" panose="020B0604020202020204" pitchFamily="34" charset="0"/>
              </a:rPr>
              <a:t>j</a:t>
            </a:r>
            <a:r>
              <a:rPr lang="en-US" sz="1700" spc="2" dirty="0" err="1">
                <a:solidFill>
                  <a:schemeClr val="tx2"/>
                </a:solidFill>
                <a:latin typeface="Trebuchet MS" panose="020B0603020202020204" pitchFamily="34" charset="0"/>
                <a:ea typeface="Arial" panose="020B0604020202020204" pitchFamily="34" charset="0"/>
              </a:rPr>
              <a:t>aa</a:t>
            </a:r>
            <a:r>
              <a:rPr lang="en-US" sz="1700" dirty="0" err="1">
                <a:solidFill>
                  <a:schemeClr val="tx2"/>
                </a:solidFill>
                <a:latin typeface="Trebuchet MS" panose="020B0603020202020204" pitchFamily="34" charset="0"/>
                <a:ea typeface="Arial" panose="020B0604020202020204" pitchFamily="34" charset="0"/>
              </a:rPr>
              <a:t>n</a:t>
            </a:r>
            <a:r>
              <a:rPr lang="en-US" sz="1700" spc="4"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m</a:t>
            </a:r>
            <a:r>
              <a:rPr lang="en-US" sz="1700" spc="-2" dirty="0" err="1">
                <a:solidFill>
                  <a:schemeClr val="tx2"/>
                </a:solidFill>
                <a:latin typeface="Trebuchet MS" panose="020B0603020202020204" pitchFamily="34" charset="0"/>
                <a:ea typeface="Arial" panose="020B0604020202020204" pitchFamily="34" charset="0"/>
              </a:rPr>
              <a:t>a</a:t>
            </a:r>
            <a:r>
              <a:rPr lang="en-US" sz="1700" spc="2" dirty="0" err="1">
                <a:solidFill>
                  <a:schemeClr val="tx2"/>
                </a:solidFill>
                <a:latin typeface="Trebuchet MS" panose="020B0603020202020204" pitchFamily="34" charset="0"/>
                <a:ea typeface="Arial" panose="020B0604020202020204" pitchFamily="34" charset="0"/>
              </a:rPr>
              <a:t>u</a:t>
            </a:r>
            <a:r>
              <a:rPr lang="en-US" sz="1700" spc="-2" dirty="0" err="1">
                <a:solidFill>
                  <a:schemeClr val="tx2"/>
                </a:solidFill>
                <a:latin typeface="Trebuchet MS" panose="020B0603020202020204" pitchFamily="34" charset="0"/>
                <a:ea typeface="Arial" panose="020B0604020202020204" pitchFamily="34" charset="0"/>
              </a:rPr>
              <a:t>pu</a:t>
            </a:r>
            <a:r>
              <a:rPr lang="en-US" sz="1700" dirty="0" err="1">
                <a:solidFill>
                  <a:schemeClr val="tx2"/>
                </a:solidFill>
                <a:latin typeface="Trebuchet MS" panose="020B0603020202020204" pitchFamily="34" charset="0"/>
                <a:ea typeface="Arial" panose="020B0604020202020204" pitchFamily="34" charset="0"/>
              </a:rPr>
              <a:t>n</a:t>
            </a:r>
            <a:r>
              <a:rPr lang="en-US" sz="1700" dirty="0">
                <a:solidFill>
                  <a:schemeClr val="tx2"/>
                </a:solidFill>
                <a:latin typeface="Trebuchet MS" panose="020B0603020202020204" pitchFamily="34" charset="0"/>
                <a:ea typeface="Arial" panose="020B0604020202020204" pitchFamily="34" charset="0"/>
              </a:rPr>
              <a:t> </a:t>
            </a:r>
            <a:r>
              <a:rPr lang="en-US" sz="1700" dirty="0" err="1">
                <a:solidFill>
                  <a:schemeClr val="tx2"/>
                </a:solidFill>
                <a:latin typeface="Trebuchet MS" panose="020B0603020202020204" pitchFamily="34" charset="0"/>
                <a:ea typeface="Arial" panose="020B0604020202020204" pitchFamily="34" charset="0"/>
              </a:rPr>
              <a:t>l</a:t>
            </a:r>
            <a:r>
              <a:rPr lang="en-US" sz="1700" spc="-2" dirty="0" err="1">
                <a:solidFill>
                  <a:schemeClr val="tx2"/>
                </a:solidFill>
                <a:latin typeface="Trebuchet MS" panose="020B0603020202020204" pitchFamily="34" charset="0"/>
                <a:ea typeface="Arial" panose="020B0604020202020204" pitchFamily="34" charset="0"/>
              </a:rPr>
              <a:t>i</a:t>
            </a:r>
            <a:r>
              <a:rPr lang="en-US" sz="1700" spc="2" dirty="0" err="1">
                <a:solidFill>
                  <a:schemeClr val="tx2"/>
                </a:solidFill>
                <a:latin typeface="Trebuchet MS" panose="020B0603020202020204" pitchFamily="34" charset="0"/>
                <a:ea typeface="Arial" panose="020B0604020202020204" pitchFamily="34" charset="0"/>
              </a:rPr>
              <a:t>n</a:t>
            </a:r>
            <a:r>
              <a:rPr lang="en-US" sz="1700" spc="-2" dirty="0" err="1">
                <a:solidFill>
                  <a:schemeClr val="tx2"/>
                </a:solidFill>
                <a:latin typeface="Trebuchet MS" panose="020B0603020202020204" pitchFamily="34" charset="0"/>
                <a:ea typeface="Arial" panose="020B0604020202020204" pitchFamily="34" charset="0"/>
              </a:rPr>
              <a:t>g</a:t>
            </a:r>
            <a:r>
              <a:rPr lang="en-US" sz="1700" dirty="0" err="1">
                <a:solidFill>
                  <a:schemeClr val="tx2"/>
                </a:solidFill>
                <a:latin typeface="Trebuchet MS" panose="020B0603020202020204" pitchFamily="34" charset="0"/>
                <a:ea typeface="Arial" panose="020B0604020202020204" pitchFamily="34" charset="0"/>
              </a:rPr>
              <a:t>k</a:t>
            </a:r>
            <a:r>
              <a:rPr lang="en-US" sz="1700" spc="2" dirty="0" err="1">
                <a:solidFill>
                  <a:schemeClr val="tx2"/>
                </a:solidFill>
                <a:latin typeface="Trebuchet MS" panose="020B0603020202020204" pitchFamily="34" charset="0"/>
                <a:ea typeface="Arial" panose="020B0604020202020204" pitchFamily="34" charset="0"/>
              </a:rPr>
              <a:t>un</a:t>
            </a:r>
            <a:r>
              <a:rPr lang="en-US" sz="1700" spc="-2" dirty="0" err="1">
                <a:solidFill>
                  <a:schemeClr val="tx2"/>
                </a:solidFill>
                <a:latin typeface="Trebuchet MS" panose="020B0603020202020204" pitchFamily="34" charset="0"/>
                <a:ea typeface="Arial" panose="020B0604020202020204" pitchFamily="34" charset="0"/>
              </a:rPr>
              <a:t>g</a:t>
            </a:r>
            <a:r>
              <a:rPr lang="en-US" sz="1700" spc="2" dirty="0" err="1">
                <a:solidFill>
                  <a:schemeClr val="tx2"/>
                </a:solidFill>
                <a:latin typeface="Trebuchet MS" panose="020B0603020202020204" pitchFamily="34" charset="0"/>
                <a:ea typeface="Arial" panose="020B0604020202020204" pitchFamily="34" charset="0"/>
              </a:rPr>
              <a:t>a</a:t>
            </a:r>
            <a:r>
              <a:rPr lang="en-US" sz="1700" dirty="0" err="1">
                <a:solidFill>
                  <a:schemeClr val="tx2"/>
                </a:solidFill>
                <a:latin typeface="Trebuchet MS" panose="020B0603020202020204" pitchFamily="34" charset="0"/>
                <a:ea typeface="Arial" panose="020B0604020202020204" pitchFamily="34" charset="0"/>
              </a:rPr>
              <a:t>n</a:t>
            </a:r>
            <a:r>
              <a:rPr lang="en-US" sz="1700" spc="4" dirty="0">
                <a:solidFill>
                  <a:schemeClr val="tx2"/>
                </a:solidFill>
                <a:latin typeface="Trebuchet MS" panose="020B0603020202020204" pitchFamily="34" charset="0"/>
                <a:ea typeface="Arial" panose="020B0604020202020204" pitchFamily="34" charset="0"/>
              </a:rPr>
              <a:t> </a:t>
            </a:r>
            <a:r>
              <a:rPr lang="en-US" sz="1700" spc="2" dirty="0" err="1">
                <a:solidFill>
                  <a:schemeClr val="tx2"/>
                </a:solidFill>
                <a:latin typeface="Trebuchet MS" panose="020B0603020202020204" pitchFamily="34" charset="0"/>
                <a:ea typeface="Arial" panose="020B0604020202020204" pitchFamily="34" charset="0"/>
              </a:rPr>
              <a:t>pe</a:t>
            </a:r>
            <a:r>
              <a:rPr lang="en-US" sz="1700" spc="-2" dirty="0" err="1">
                <a:solidFill>
                  <a:schemeClr val="tx2"/>
                </a:solidFill>
                <a:latin typeface="Trebuchet MS" panose="020B0603020202020204" pitchFamily="34" charset="0"/>
                <a:ea typeface="Arial" panose="020B0604020202020204" pitchFamily="34" charset="0"/>
              </a:rPr>
              <a:t>m</a:t>
            </a:r>
            <a:r>
              <a:rPr lang="en-US" sz="1700" spc="2" dirty="0" err="1">
                <a:solidFill>
                  <a:schemeClr val="tx2"/>
                </a:solidFill>
                <a:latin typeface="Trebuchet MS" panose="020B0603020202020204" pitchFamily="34" charset="0"/>
                <a:ea typeface="Arial" panose="020B0604020202020204" pitchFamily="34" charset="0"/>
              </a:rPr>
              <a:t>u</a:t>
            </a:r>
            <a:r>
              <a:rPr lang="en-US" sz="1700" dirty="0" err="1">
                <a:solidFill>
                  <a:schemeClr val="tx2"/>
                </a:solidFill>
                <a:latin typeface="Trebuchet MS" panose="020B0603020202020204" pitchFamily="34" charset="0"/>
                <a:ea typeface="Arial" panose="020B0604020202020204" pitchFamily="34" charset="0"/>
              </a:rPr>
              <a:t>ki</a:t>
            </a:r>
            <a:r>
              <a:rPr lang="en-US" sz="1700" spc="-2" dirty="0" err="1">
                <a:solidFill>
                  <a:schemeClr val="tx2"/>
                </a:solidFill>
                <a:latin typeface="Trebuchet MS" panose="020B0603020202020204" pitchFamily="34" charset="0"/>
                <a:ea typeface="Arial" panose="020B0604020202020204" pitchFamily="34" charset="0"/>
              </a:rPr>
              <a:t>ma</a:t>
            </a:r>
            <a:r>
              <a:rPr lang="en-US" sz="1700" spc="2" dirty="0" err="1">
                <a:solidFill>
                  <a:schemeClr val="tx2"/>
                </a:solidFill>
                <a:latin typeface="Trebuchet MS" panose="020B0603020202020204" pitchFamily="34" charset="0"/>
                <a:ea typeface="Arial" panose="020B0604020202020204" pitchFamily="34" charset="0"/>
              </a:rPr>
              <a:t>n</a:t>
            </a:r>
            <a:endParaRPr lang="en-AU" sz="1700" dirty="0">
              <a:solidFill>
                <a:schemeClr val="tx2"/>
              </a:solidFill>
              <a:latin typeface="Trebuchet MS" panose="020B0603020202020204" pitchFamily="34" charset="0"/>
            </a:endParaRPr>
          </a:p>
        </p:txBody>
      </p:sp>
      <p:sp>
        <p:nvSpPr>
          <p:cNvPr id="9" name="Chevron 8"/>
          <p:cNvSpPr/>
          <p:nvPr/>
        </p:nvSpPr>
        <p:spPr>
          <a:xfrm>
            <a:off x="711075" y="2765503"/>
            <a:ext cx="2528936" cy="1471961"/>
          </a:xfrm>
          <a:prstGeom prst="chevron">
            <a:avLst>
              <a:gd name="adj" fmla="val 31257"/>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lIns="102395" tIns="51198" rIns="102395" bIns="126736" rtlCol="0" anchor="ctr"/>
          <a:lstStyle/>
          <a:p>
            <a:pPr algn="ctr"/>
            <a:endParaRPr lang="en-US" dirty="0">
              <a:solidFill>
                <a:schemeClr val="bg1"/>
              </a:solidFill>
              <a:latin typeface="Roboto Regular"/>
              <a:cs typeface="Roboto Regular"/>
            </a:endParaRPr>
          </a:p>
        </p:txBody>
      </p:sp>
      <p:sp>
        <p:nvSpPr>
          <p:cNvPr id="10" name="Chevron 9"/>
          <p:cNvSpPr/>
          <p:nvPr/>
        </p:nvSpPr>
        <p:spPr>
          <a:xfrm>
            <a:off x="3307330" y="2765503"/>
            <a:ext cx="2528935" cy="1471961"/>
          </a:xfrm>
          <a:prstGeom prst="chevron">
            <a:avLst>
              <a:gd name="adj" fmla="val 31257"/>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lIns="102395" tIns="51198" rIns="102395" bIns="126736" rtlCol="0" anchor="ctr"/>
          <a:lstStyle/>
          <a:p>
            <a:pPr algn="ctr"/>
            <a:endParaRPr lang="en-US" dirty="0">
              <a:solidFill>
                <a:schemeClr val="bg1"/>
              </a:solidFill>
              <a:latin typeface="Roboto Regular"/>
              <a:cs typeface="Roboto Regular"/>
            </a:endParaRPr>
          </a:p>
        </p:txBody>
      </p:sp>
      <p:sp>
        <p:nvSpPr>
          <p:cNvPr id="11" name="Chevron 10"/>
          <p:cNvSpPr/>
          <p:nvPr/>
        </p:nvSpPr>
        <p:spPr>
          <a:xfrm>
            <a:off x="5903584" y="2765503"/>
            <a:ext cx="2528935" cy="1471961"/>
          </a:xfrm>
          <a:prstGeom prst="chevron">
            <a:avLst>
              <a:gd name="adj" fmla="val 31257"/>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lIns="102395" tIns="51198" rIns="102395" bIns="126736" rtlCol="0" anchor="ctr"/>
          <a:lstStyle/>
          <a:p>
            <a:pPr algn="ctr"/>
            <a:endParaRPr lang="en-US" dirty="0">
              <a:solidFill>
                <a:schemeClr val="bg1"/>
              </a:solidFill>
              <a:latin typeface="Roboto Regular"/>
              <a:cs typeface="Roboto Regular"/>
            </a:endParaRPr>
          </a:p>
        </p:txBody>
      </p:sp>
      <p:sp>
        <p:nvSpPr>
          <p:cNvPr id="12" name="TextBox 11"/>
          <p:cNvSpPr txBox="1"/>
          <p:nvPr/>
        </p:nvSpPr>
        <p:spPr>
          <a:xfrm>
            <a:off x="3810000" y="3276600"/>
            <a:ext cx="1920051" cy="592777"/>
          </a:xfrm>
          <a:prstGeom prst="rect">
            <a:avLst/>
          </a:prstGeom>
          <a:noFill/>
        </p:spPr>
        <p:txBody>
          <a:bodyPr wrap="none" lIns="38405" tIns="19202" rIns="38405" bIns="19202" rtlCol="0">
            <a:spAutoFit/>
          </a:bodyPr>
          <a:lstStyle/>
          <a:p>
            <a:pPr algn="ctr"/>
            <a:r>
              <a:rPr lang="en-US" dirty="0">
                <a:solidFill>
                  <a:schemeClr val="tx2"/>
                </a:solidFill>
                <a:latin typeface="Raleway" charset="0"/>
                <a:ea typeface="Raleway" charset="0"/>
                <a:cs typeface="Raleway" charset="0"/>
              </a:rPr>
              <a:t>LISAN/TERTULIS</a:t>
            </a:r>
          </a:p>
          <a:p>
            <a:pPr algn="ctr"/>
            <a:r>
              <a:rPr lang="en-US" dirty="0">
                <a:solidFill>
                  <a:schemeClr val="tx2"/>
                </a:solidFill>
                <a:latin typeface="Raleway" charset="0"/>
                <a:ea typeface="Raleway" charset="0"/>
                <a:cs typeface="Raleway" charset="0"/>
              </a:rPr>
              <a:t>5W+1 H</a:t>
            </a:r>
          </a:p>
        </p:txBody>
      </p:sp>
      <p:sp>
        <p:nvSpPr>
          <p:cNvPr id="13" name="TextBox 12"/>
          <p:cNvSpPr txBox="1"/>
          <p:nvPr/>
        </p:nvSpPr>
        <p:spPr>
          <a:xfrm>
            <a:off x="6374739" y="3139845"/>
            <a:ext cx="1586628" cy="592777"/>
          </a:xfrm>
          <a:prstGeom prst="rect">
            <a:avLst/>
          </a:prstGeom>
          <a:noFill/>
        </p:spPr>
        <p:txBody>
          <a:bodyPr wrap="none" lIns="38405" tIns="19202" rIns="38405" bIns="19202" rtlCol="0">
            <a:spAutoFit/>
          </a:bodyPr>
          <a:lstStyle/>
          <a:p>
            <a:pPr algn="ctr"/>
            <a:r>
              <a:rPr lang="en-US" dirty="0">
                <a:solidFill>
                  <a:schemeClr val="tx2"/>
                </a:solidFill>
                <a:latin typeface="Raleway" charset="0"/>
                <a:ea typeface="Raleway" charset="0"/>
                <a:cs typeface="Raleway" charset="0"/>
              </a:rPr>
              <a:t>PEJABAT </a:t>
            </a:r>
          </a:p>
          <a:p>
            <a:pPr algn="ctr"/>
            <a:r>
              <a:rPr lang="en-US" dirty="0">
                <a:solidFill>
                  <a:schemeClr val="tx2"/>
                </a:solidFill>
                <a:latin typeface="Raleway" charset="0"/>
                <a:ea typeface="Raleway" charset="0"/>
                <a:cs typeface="Raleway" charset="0"/>
              </a:rPr>
              <a:t>BERWENANG</a:t>
            </a:r>
          </a:p>
        </p:txBody>
      </p:sp>
      <p:sp>
        <p:nvSpPr>
          <p:cNvPr id="14" name="TextBox 13"/>
          <p:cNvSpPr txBox="1"/>
          <p:nvPr/>
        </p:nvSpPr>
        <p:spPr>
          <a:xfrm>
            <a:off x="1231442" y="3309123"/>
            <a:ext cx="1488203" cy="315778"/>
          </a:xfrm>
          <a:prstGeom prst="rect">
            <a:avLst/>
          </a:prstGeom>
          <a:noFill/>
        </p:spPr>
        <p:txBody>
          <a:bodyPr wrap="none" lIns="38405" tIns="19202" rIns="38405" bIns="19202" rtlCol="0">
            <a:spAutoFit/>
          </a:bodyPr>
          <a:lstStyle/>
          <a:p>
            <a:pPr algn="ctr"/>
            <a:r>
              <a:rPr lang="en-US" dirty="0">
                <a:solidFill>
                  <a:schemeClr val="tx2"/>
                </a:solidFill>
                <a:latin typeface="Raleway" charset="0"/>
                <a:ea typeface="Raleway" charset="0"/>
                <a:cs typeface="Raleway" charset="0"/>
              </a:rPr>
              <a:t>PELAPORAN</a:t>
            </a:r>
          </a:p>
        </p:txBody>
      </p:sp>
      <p:sp>
        <p:nvSpPr>
          <p:cNvPr id="4" name="Rectangle 3"/>
          <p:cNvSpPr/>
          <p:nvPr/>
        </p:nvSpPr>
        <p:spPr>
          <a:xfrm>
            <a:off x="2209800" y="4267200"/>
            <a:ext cx="6483605" cy="2008549"/>
          </a:xfrm>
          <a:prstGeom prst="rect">
            <a:avLst/>
          </a:prstGeom>
        </p:spPr>
        <p:txBody>
          <a:bodyPr wrap="square" lIns="38405" tIns="19202" rIns="38405" bIns="19202">
            <a:spAutoFit/>
          </a:bodyPr>
          <a:lstStyle/>
          <a:p>
            <a:pPr algn="just"/>
            <a:r>
              <a:rPr lang="en-US" sz="1600" dirty="0">
                <a:solidFill>
                  <a:schemeClr val="accent1">
                    <a:lumMod val="75000"/>
                  </a:schemeClr>
                </a:solidFill>
                <a:latin typeface="Arial" pitchFamily="34" charset="0"/>
                <a:ea typeface="Calibri" panose="020F0502020204030204" pitchFamily="34" charset="0"/>
                <a:cs typeface="Arial" pitchFamily="34" charset="0"/>
              </a:rPr>
              <a:t> </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Who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    </a:t>
            </a:r>
            <a:r>
              <a:rPr lang="en-US" sz="1600" dirty="0" err="1">
                <a:solidFill>
                  <a:schemeClr val="accent1">
                    <a:lumMod val="75000"/>
                  </a:schemeClr>
                </a:solidFill>
                <a:latin typeface="Arial" pitchFamily="34" charset="0"/>
                <a:ea typeface="Calibri" panose="020F0502020204030204" pitchFamily="34" charset="0"/>
                <a:cs typeface="Arial" pitchFamily="34" charset="0"/>
              </a:rPr>
              <a:t>Siapa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pelaku</a:t>
            </a:r>
            <a:r>
              <a:rPr lang="en-US" sz="1600" dirty="0">
                <a:solidFill>
                  <a:schemeClr val="accent1">
                    <a:lumMod val="75000"/>
                  </a:schemeClr>
                </a:solidFill>
                <a:latin typeface="Arial" pitchFamily="34" charset="0"/>
                <a:ea typeface="Calibri" panose="020F0502020204030204" pitchFamily="34" charset="0"/>
                <a:cs typeface="Arial" pitchFamily="34" charset="0"/>
              </a:rPr>
              <a:t>/yang </a:t>
            </a:r>
            <a:r>
              <a:rPr lang="en-US" sz="1600" dirty="0" err="1">
                <a:solidFill>
                  <a:schemeClr val="accent1">
                    <a:lumMod val="75000"/>
                  </a:schemeClr>
                </a:solidFill>
                <a:latin typeface="Arial" pitchFamily="34" charset="0"/>
                <a:ea typeface="Calibri" panose="020F0502020204030204" pitchFamily="34" charset="0"/>
                <a:cs typeface="Arial" pitchFamily="34" charset="0"/>
              </a:rPr>
              <a:t>terlibat</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dalam</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kejadian</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dilaporkan</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What</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Apa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ancaman</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peristiwa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aatau</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kejadian</a:t>
            </a:r>
            <a:r>
              <a:rPr lang="en-US" sz="1600" dirty="0">
                <a:solidFill>
                  <a:schemeClr val="accent1">
                    <a:lumMod val="75000"/>
                  </a:schemeClr>
                </a:solidFill>
                <a:latin typeface="Arial" pitchFamily="34" charset="0"/>
                <a:ea typeface="Calibri" panose="020F0502020204030204" pitchFamily="34" charset="0"/>
                <a:cs typeface="Arial" pitchFamily="34" charset="0"/>
              </a:rPr>
              <a:t> yang </a:t>
            </a:r>
            <a:r>
              <a:rPr lang="en-US" sz="1600" dirty="0" err="1">
                <a:solidFill>
                  <a:schemeClr val="accent1">
                    <a:lumMod val="75000"/>
                  </a:schemeClr>
                </a:solidFill>
                <a:latin typeface="Arial" pitchFamily="34" charset="0"/>
                <a:ea typeface="Calibri" panose="020F0502020204030204" pitchFamily="34" charset="0"/>
                <a:cs typeface="Arial" pitchFamily="34" charset="0"/>
              </a:rPr>
              <a:t>dilaporkan</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When</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    </a:t>
            </a:r>
            <a:r>
              <a:rPr lang="en-US" sz="1600" dirty="0" err="1">
                <a:solidFill>
                  <a:schemeClr val="accent1">
                    <a:lumMod val="75000"/>
                  </a:schemeClr>
                </a:solidFill>
                <a:latin typeface="Arial" pitchFamily="34" charset="0"/>
                <a:ea typeface="Calibri" panose="020F0502020204030204" pitchFamily="34" charset="0"/>
                <a:cs typeface="Arial" pitchFamily="34" charset="0"/>
              </a:rPr>
              <a:t>Bilamana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kejadian</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atau</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peristiwa</a:t>
            </a:r>
            <a:r>
              <a:rPr lang="en-US" sz="1600" dirty="0">
                <a:solidFill>
                  <a:schemeClr val="accent1">
                    <a:lumMod val="75000"/>
                  </a:schemeClr>
                </a:solidFill>
                <a:latin typeface="Arial" pitchFamily="34" charset="0"/>
                <a:ea typeface="Calibri" panose="020F0502020204030204" pitchFamily="34" charset="0"/>
                <a:cs typeface="Arial" pitchFamily="34" charset="0"/>
              </a:rPr>
              <a:t> yang </a:t>
            </a:r>
            <a:r>
              <a:rPr lang="en-US" sz="1600" dirty="0" err="1">
                <a:solidFill>
                  <a:schemeClr val="accent1">
                    <a:lumMod val="75000"/>
                  </a:schemeClr>
                </a:solidFill>
                <a:latin typeface="Arial" pitchFamily="34" charset="0"/>
                <a:ea typeface="Calibri" panose="020F0502020204030204" pitchFamily="34" charset="0"/>
                <a:cs typeface="Arial" pitchFamily="34" charset="0"/>
              </a:rPr>
              <a:t>dilaporkan</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Where</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Dimana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tempat</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kejadian</a:t>
            </a:r>
            <a:r>
              <a:rPr lang="en-US" sz="1600" dirty="0">
                <a:solidFill>
                  <a:schemeClr val="accent1">
                    <a:lumMod val="75000"/>
                  </a:schemeClr>
                </a:solidFill>
                <a:latin typeface="Arial" pitchFamily="34" charset="0"/>
                <a:ea typeface="Calibri" panose="020F0502020204030204" pitchFamily="34" charset="0"/>
                <a:cs typeface="Arial" pitchFamily="34" charset="0"/>
              </a:rPr>
              <a:t> yang </a:t>
            </a:r>
            <a:r>
              <a:rPr lang="en-US" sz="1600" dirty="0" err="1">
                <a:solidFill>
                  <a:schemeClr val="accent1">
                    <a:lumMod val="75000"/>
                  </a:schemeClr>
                </a:solidFill>
                <a:latin typeface="Arial" pitchFamily="34" charset="0"/>
                <a:ea typeface="Calibri" panose="020F0502020204030204" pitchFamily="34" charset="0"/>
                <a:cs typeface="Arial" pitchFamily="34" charset="0"/>
              </a:rPr>
              <a:t>dilaporkan</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How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  </a:t>
            </a:r>
            <a:r>
              <a:rPr lang="en-US" sz="1600" dirty="0" err="1">
                <a:solidFill>
                  <a:schemeClr val="accent1">
                    <a:lumMod val="75000"/>
                  </a:schemeClr>
                </a:solidFill>
                <a:latin typeface="Arial" pitchFamily="34" charset="0"/>
                <a:ea typeface="Calibri" panose="020F0502020204030204" pitchFamily="34" charset="0"/>
                <a:cs typeface="Arial" pitchFamily="34" charset="0"/>
              </a:rPr>
              <a:t>Bagaimana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jalannya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atau</a:t>
            </a:r>
            <a:r>
              <a:rPr lang="en-US" sz="1600" dirty="0">
                <a:solidFill>
                  <a:schemeClr val="accent1">
                    <a:lumMod val="75000"/>
                  </a:schemeClr>
                </a:solidFill>
                <a:latin typeface="Arial" pitchFamily="34" charset="0"/>
                <a:ea typeface="Calibri" panose="020F0502020204030204" pitchFamily="34" charset="0"/>
                <a:cs typeface="Arial" pitchFamily="34" charset="0"/>
              </a:rPr>
              <a:t> proses </a:t>
            </a:r>
            <a:r>
              <a:rPr lang="en-US" sz="1600" dirty="0" err="1">
                <a:solidFill>
                  <a:schemeClr val="accent1">
                    <a:lumMod val="75000"/>
                  </a:schemeClr>
                </a:solidFill>
                <a:latin typeface="Arial" pitchFamily="34" charset="0"/>
                <a:ea typeface="Calibri" panose="020F0502020204030204" pitchFamily="34" charset="0"/>
                <a:cs typeface="Arial" pitchFamily="34" charset="0"/>
              </a:rPr>
              <a:t>kejadian</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tersebut</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a:p>
            <a:pPr marL="144018" indent="-144018" algn="just">
              <a:spcBef>
                <a:spcPts val="0"/>
              </a:spcBef>
              <a:spcAft>
                <a:spcPts val="0"/>
              </a:spcAft>
              <a:buFont typeface="+mj-lt"/>
              <a:buAutoNum type="arabicParenR"/>
            </a:pPr>
            <a:r>
              <a:rPr lang="en-US" sz="1600" dirty="0" smtClean="0">
                <a:latin typeface="Arial" pitchFamily="34" charset="0"/>
                <a:ea typeface="Calibri" panose="020F0502020204030204" pitchFamily="34" charset="0"/>
                <a:cs typeface="Arial" pitchFamily="34" charset="0"/>
              </a:rPr>
              <a:t>Why </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 </a:t>
            </a:r>
            <a:r>
              <a:rPr lang="en-US" sz="1600" dirty="0" err="1" smtClean="0">
                <a:solidFill>
                  <a:schemeClr val="accent1">
                    <a:lumMod val="75000"/>
                  </a:schemeClr>
                </a:solidFill>
                <a:latin typeface="Arial" pitchFamily="34" charset="0"/>
                <a:ea typeface="Calibri" panose="020F0502020204030204" pitchFamily="34" charset="0"/>
                <a:cs typeface="Arial" pitchFamily="34" charset="0"/>
              </a:rPr>
              <a:t>Mengapa</a:t>
            </a:r>
            <a:r>
              <a:rPr lang="en-US" sz="1600" dirty="0" smtClean="0">
                <a:solidFill>
                  <a:schemeClr val="accent1">
                    <a:lumMod val="75000"/>
                  </a:schemeClr>
                </a:solidFill>
                <a:latin typeface="Arial" pitchFamily="34" charset="0"/>
                <a:ea typeface="Calibri" panose="020F0502020204030204" pitchFamily="34" charset="0"/>
                <a:cs typeface="Arial" pitchFamily="34" charset="0"/>
              </a:rPr>
              <a:t> </a:t>
            </a:r>
            <a:r>
              <a:rPr lang="en-US" sz="1600" dirty="0">
                <a:solidFill>
                  <a:schemeClr val="accent1">
                    <a:lumMod val="75000"/>
                  </a:schemeClr>
                </a:solidFill>
                <a:latin typeface="Arial" pitchFamily="34" charset="0"/>
                <a:ea typeface="Calibri" panose="020F0502020204030204" pitchFamily="34" charset="0"/>
                <a:cs typeface="Arial" pitchFamily="34" charset="0"/>
              </a:rPr>
              <a:t>(</a:t>
            </a:r>
            <a:r>
              <a:rPr lang="en-US" sz="1600" dirty="0" err="1">
                <a:solidFill>
                  <a:schemeClr val="accent1">
                    <a:lumMod val="75000"/>
                  </a:schemeClr>
                </a:solidFill>
                <a:latin typeface="Arial" pitchFamily="34" charset="0"/>
                <a:ea typeface="Calibri" panose="020F0502020204030204" pitchFamily="34" charset="0"/>
                <a:cs typeface="Arial" pitchFamily="34" charset="0"/>
              </a:rPr>
              <a:t>peristiwa</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tersebut</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terjadi</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atau</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apa</a:t>
            </a:r>
            <a:r>
              <a:rPr lang="en-US" sz="1600" dirty="0">
                <a:solidFill>
                  <a:schemeClr val="accent1">
                    <a:lumMod val="75000"/>
                  </a:schemeClr>
                </a:solidFill>
                <a:latin typeface="Arial" pitchFamily="34" charset="0"/>
                <a:ea typeface="Calibri" panose="020F0502020204030204" pitchFamily="34" charset="0"/>
                <a:cs typeface="Arial" pitchFamily="34" charset="0"/>
              </a:rPr>
              <a:t> motif </a:t>
            </a:r>
            <a:r>
              <a:rPr lang="en-US" sz="1600" dirty="0" err="1">
                <a:solidFill>
                  <a:schemeClr val="accent1">
                    <a:lumMod val="75000"/>
                  </a:schemeClr>
                </a:solidFill>
                <a:latin typeface="Arial" pitchFamily="34" charset="0"/>
                <a:ea typeface="Calibri" panose="020F0502020204030204" pitchFamily="34" charset="0"/>
                <a:cs typeface="Arial" pitchFamily="34" charset="0"/>
              </a:rPr>
              <a:t>dan</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latar</a:t>
            </a:r>
            <a:r>
              <a:rPr lang="en-US" sz="1600" dirty="0">
                <a:solidFill>
                  <a:schemeClr val="accent1">
                    <a:lumMod val="75000"/>
                  </a:schemeClr>
                </a:solidFill>
                <a:latin typeface="Arial" pitchFamily="34" charset="0"/>
                <a:ea typeface="Calibri" panose="020F0502020204030204" pitchFamily="34" charset="0"/>
                <a:cs typeface="Arial" pitchFamily="34" charset="0"/>
              </a:rPr>
              <a:t> </a:t>
            </a:r>
            <a:r>
              <a:rPr lang="en-US" sz="1600" dirty="0" err="1">
                <a:solidFill>
                  <a:schemeClr val="accent1">
                    <a:lumMod val="75000"/>
                  </a:schemeClr>
                </a:solidFill>
                <a:latin typeface="Arial" pitchFamily="34" charset="0"/>
                <a:ea typeface="Calibri" panose="020F0502020204030204" pitchFamily="34" charset="0"/>
                <a:cs typeface="Arial" pitchFamily="34" charset="0"/>
              </a:rPr>
              <a:t>belakang</a:t>
            </a:r>
            <a:r>
              <a:rPr lang="en-US" sz="1600" dirty="0">
                <a:solidFill>
                  <a:schemeClr val="accent1">
                    <a:lumMod val="75000"/>
                  </a:schemeClr>
                </a:solidFill>
                <a:latin typeface="Arial" pitchFamily="34" charset="0"/>
                <a:ea typeface="Calibri" panose="020F0502020204030204" pitchFamily="34" charset="0"/>
                <a:cs typeface="Arial" pitchFamily="34" charset="0"/>
              </a:rPr>
              <a:t>)</a:t>
            </a:r>
          </a:p>
        </p:txBody>
      </p:sp>
      <p:sp>
        <p:nvSpPr>
          <p:cNvPr id="15" name="Shape 187"/>
          <p:cNvSpPr txBox="1">
            <a:spLocks/>
          </p:cNvSpPr>
          <p:nvPr/>
        </p:nvSpPr>
        <p:spPr>
          <a:xfrm>
            <a:off x="345518" y="381000"/>
            <a:ext cx="8798482" cy="959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solidFill>
                  <a:srgbClr val="566579"/>
                </a:solidFill>
                <a:latin typeface="Trebuchet MS"/>
                <a:ea typeface="Trebuchet MS"/>
                <a:cs typeface="Trebuchet MS"/>
                <a:sym typeface="Trebuchet MS"/>
              </a:rPr>
              <a:t>Kewaspadaan</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Dini</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1483989994"/>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5398914"/>
              </p:ext>
            </p:extLst>
          </p:nvPr>
        </p:nvGraphicFramePr>
        <p:xfrm>
          <a:off x="1600200" y="762000"/>
          <a:ext cx="6883800" cy="5905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4876800" y="1600200"/>
            <a:ext cx="3724866" cy="584775"/>
          </a:xfrm>
          <a:prstGeom prst="rect">
            <a:avLst/>
          </a:prstGeom>
          <a:noFill/>
        </p:spPr>
        <p:txBody>
          <a:bodyPr wrap="none" rtlCol="0">
            <a:spAutoFit/>
          </a:bodyPr>
          <a:lstStyle/>
          <a:p>
            <a:r>
              <a:rPr lang="en-US" sz="3200" b="1" dirty="0" smtClean="0">
                <a:solidFill>
                  <a:srgbClr val="0070C0"/>
                </a:solidFill>
              </a:rPr>
              <a:t>MATA PELATIHAN</a:t>
            </a:r>
            <a:endParaRPr lang="en-US" sz="3200" b="1" dirty="0">
              <a:solidFill>
                <a:srgbClr val="0070C0"/>
              </a:solidFill>
            </a:endParaRPr>
          </a:p>
        </p:txBody>
      </p:sp>
      <p:sp>
        <p:nvSpPr>
          <p:cNvPr id="4" name="TextBox 3"/>
          <p:cNvSpPr txBox="1"/>
          <p:nvPr/>
        </p:nvSpPr>
        <p:spPr>
          <a:xfrm>
            <a:off x="1579842" y="84379"/>
            <a:ext cx="3345788" cy="584775"/>
          </a:xfrm>
          <a:prstGeom prst="rect">
            <a:avLst/>
          </a:prstGeom>
          <a:noFill/>
        </p:spPr>
        <p:txBody>
          <a:bodyPr wrap="none" rtlCol="0">
            <a:spAutoFit/>
          </a:bodyPr>
          <a:lstStyle/>
          <a:p>
            <a:r>
              <a:rPr lang="en-US" sz="3200" b="1" dirty="0" smtClean="0">
                <a:solidFill>
                  <a:srgbClr val="0070C0"/>
                </a:solidFill>
              </a:rPr>
              <a:t>MATERI POKOK</a:t>
            </a:r>
            <a:endParaRPr lang="en-US" sz="3200" b="1" dirty="0">
              <a:solidFill>
                <a:srgbClr val="0070C0"/>
              </a:solidFill>
            </a:endParaRPr>
          </a:p>
        </p:txBody>
      </p:sp>
      <p:sp>
        <p:nvSpPr>
          <p:cNvPr id="6" name="TextBox 5"/>
          <p:cNvSpPr txBox="1"/>
          <p:nvPr/>
        </p:nvSpPr>
        <p:spPr>
          <a:xfrm>
            <a:off x="381000" y="914400"/>
            <a:ext cx="1792478" cy="400110"/>
          </a:xfrm>
          <a:prstGeom prst="rect">
            <a:avLst/>
          </a:prstGeom>
          <a:noFill/>
        </p:spPr>
        <p:txBody>
          <a:bodyPr wrap="none" rtlCol="0">
            <a:spAutoFit/>
          </a:bodyPr>
          <a:lstStyle/>
          <a:p>
            <a:r>
              <a:rPr lang="en-US" sz="2000" b="1" dirty="0" smtClean="0"/>
              <a:t>1. </a:t>
            </a:r>
            <a:r>
              <a:rPr lang="en-US" sz="2000" b="1" dirty="0" err="1" smtClean="0"/>
              <a:t>Memahami</a:t>
            </a:r>
            <a:endParaRPr lang="en-US" sz="2000" b="1" dirty="0"/>
          </a:p>
        </p:txBody>
      </p:sp>
      <p:sp>
        <p:nvSpPr>
          <p:cNvPr id="7" name="TextBox 6"/>
          <p:cNvSpPr txBox="1"/>
          <p:nvPr/>
        </p:nvSpPr>
        <p:spPr>
          <a:xfrm>
            <a:off x="0" y="4648200"/>
            <a:ext cx="2077813" cy="400110"/>
          </a:xfrm>
          <a:prstGeom prst="rect">
            <a:avLst/>
          </a:prstGeom>
          <a:noFill/>
        </p:spPr>
        <p:txBody>
          <a:bodyPr wrap="none" rtlCol="0">
            <a:spAutoFit/>
          </a:bodyPr>
          <a:lstStyle/>
          <a:p>
            <a:r>
              <a:rPr lang="en-US" sz="2000" b="1" dirty="0" smtClean="0"/>
              <a:t>2. </a:t>
            </a:r>
            <a:r>
              <a:rPr lang="en-US" sz="2000" b="1" dirty="0" err="1" smtClean="0"/>
              <a:t>Menganalisis</a:t>
            </a:r>
            <a:endParaRPr lang="en-US" sz="2000" b="1" dirty="0"/>
          </a:p>
        </p:txBody>
      </p:sp>
      <p:sp>
        <p:nvSpPr>
          <p:cNvPr id="9" name="Slide Number Placeholder 8"/>
          <p:cNvSpPr>
            <a:spLocks noGrp="1"/>
          </p:cNvSpPr>
          <p:nvPr>
            <p:ph type="sldNum" sz="quarter" idx="12"/>
          </p:nvPr>
        </p:nvSpPr>
        <p:spPr/>
        <p:txBody>
          <a:bodyPr/>
          <a:lstStyle/>
          <a:p>
            <a:fld id="{8C99A53B-FAA2-414C-A608-209D112F8B33}" type="slidenum">
              <a:rPr lang="en-US" smtClean="0"/>
              <a:pPr/>
              <a:t>6</a:t>
            </a:fld>
            <a:endParaRPr lang="en-US"/>
          </a:p>
        </p:txBody>
      </p:sp>
      <p:sp>
        <p:nvSpPr>
          <p:cNvPr id="5" name="Footer Placeholder 4"/>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21095001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1283" y="1583678"/>
            <a:ext cx="8751760" cy="2839546"/>
          </a:xfrm>
          <a:prstGeom prst="rect">
            <a:avLst/>
          </a:prstGeom>
          <a:noFill/>
        </p:spPr>
        <p:style>
          <a:lnRef idx="3">
            <a:schemeClr val="lt1"/>
          </a:lnRef>
          <a:fillRef idx="1">
            <a:schemeClr val="accent1"/>
          </a:fillRef>
          <a:effectRef idx="1">
            <a:schemeClr val="accent1"/>
          </a:effectRef>
          <a:fontRef idx="minor">
            <a:schemeClr val="lt1"/>
          </a:fontRef>
        </p:style>
        <p:txBody>
          <a:bodyPr wrap="square" lIns="38405" tIns="19202" rIns="38405" bIns="19202" rtlCol="0">
            <a:spAutoFit/>
          </a:bodyPr>
          <a:lstStyle/>
          <a:p>
            <a:pPr algn="just"/>
            <a:endParaRPr lang="en-ID" sz="1300" b="1" u="sng" dirty="0">
              <a:solidFill>
                <a:schemeClr val="tx2"/>
              </a:solidFill>
              <a:latin typeface="Trebuchet MS" panose="020B0603020202020204" pitchFamily="34" charset="0"/>
            </a:endParaRPr>
          </a:p>
          <a:p>
            <a:pPr algn="just"/>
            <a:endParaRPr lang="en-ID" sz="1300" i="1" u="sng" dirty="0">
              <a:solidFill>
                <a:schemeClr val="tx2"/>
              </a:solidFill>
              <a:latin typeface="Trebuchet MS" panose="020B0603020202020204" pitchFamily="34" charset="0"/>
            </a:endParaRPr>
          </a:p>
          <a:p>
            <a:pPr algn="just"/>
            <a:r>
              <a:rPr lang="en-ID" sz="1300" i="1" u="sng" dirty="0" err="1">
                <a:solidFill>
                  <a:schemeClr val="tx2"/>
                </a:solidFill>
                <a:latin typeface="Trebuchet MS" panose="020B0603020202020204" pitchFamily="34" charset="0"/>
              </a:rPr>
              <a:t>Pada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tanggal</a:t>
            </a:r>
            <a:r>
              <a:rPr lang="en-ID" sz="1300" i="1" u="sng" dirty="0">
                <a:solidFill>
                  <a:schemeClr val="tx2"/>
                </a:solidFill>
                <a:latin typeface="Trebuchet MS" panose="020B0603020202020204" pitchFamily="34" charset="0"/>
              </a:rPr>
              <a:t> 15 </a:t>
            </a:r>
            <a:r>
              <a:rPr lang="en-ID" sz="1300" i="1" u="sng" dirty="0" err="1">
                <a:solidFill>
                  <a:schemeClr val="tx2"/>
                </a:solidFill>
                <a:latin typeface="Trebuchet MS" panose="020B0603020202020204" pitchFamily="34" charset="0"/>
              </a:rPr>
              <a:t>Desember</a:t>
            </a:r>
            <a:r>
              <a:rPr lang="en-ID" sz="1300" i="1" u="sng" dirty="0">
                <a:solidFill>
                  <a:schemeClr val="tx2"/>
                </a:solidFill>
                <a:latin typeface="Trebuchet MS" panose="020B0603020202020204" pitchFamily="34" charset="0"/>
              </a:rPr>
              <a:t> 2017</a:t>
            </a:r>
            <a:r>
              <a:rPr lang="en-ID" sz="1300" i="1" dirty="0">
                <a:solidFill>
                  <a:schemeClr val="tx2"/>
                </a:solidFill>
                <a:latin typeface="Trebuchet MS" panose="020B0603020202020204" pitchFamily="34" charset="0"/>
              </a:rPr>
              <a:t>   </a:t>
            </a:r>
            <a:r>
              <a:rPr lang="en-ID" sz="1300" i="1" u="sng" dirty="0">
                <a:solidFill>
                  <a:schemeClr val="tx2"/>
                </a:solidFill>
                <a:latin typeface="Trebuchet MS" panose="020B0603020202020204" pitchFamily="34" charset="0"/>
              </a:rPr>
              <a:t>di area </a:t>
            </a:r>
            <a:r>
              <a:rPr lang="en-ID" sz="1300" i="1" u="sng" dirty="0" err="1">
                <a:solidFill>
                  <a:schemeClr val="tx2"/>
                </a:solidFill>
                <a:latin typeface="Trebuchet MS" panose="020B0603020202020204" pitchFamily="34" charset="0"/>
              </a:rPr>
              <a:t>parkir</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Gelegar</a:t>
            </a:r>
            <a:r>
              <a:rPr lang="en-ID" sz="1300" i="1" u="sng" dirty="0">
                <a:solidFill>
                  <a:schemeClr val="tx2"/>
                </a:solidFill>
                <a:latin typeface="Trebuchet MS" panose="020B0603020202020204" pitchFamily="34" charset="0"/>
              </a:rPr>
              <a:t> Mall Jl. Raya </a:t>
            </a:r>
            <a:r>
              <a:rPr lang="en-ID" sz="1300" i="1" u="sng" dirty="0" err="1">
                <a:solidFill>
                  <a:schemeClr val="tx2"/>
                </a:solidFill>
                <a:latin typeface="Trebuchet MS" panose="020B0603020202020204" pitchFamily="34" charset="0"/>
              </a:rPr>
              <a:t>Cemerlang</a:t>
            </a:r>
            <a:r>
              <a:rPr lang="en-ID" sz="1300" i="1" u="sng" dirty="0">
                <a:solidFill>
                  <a:schemeClr val="tx2"/>
                </a:solidFill>
                <a:latin typeface="Trebuchet MS" panose="020B0603020202020204" pitchFamily="34" charset="0"/>
              </a:rPr>
              <a:t> No 30 Kota </a:t>
            </a:r>
            <a:r>
              <a:rPr lang="en-ID" sz="1300" i="1" u="sng" dirty="0" err="1">
                <a:solidFill>
                  <a:schemeClr val="tx2"/>
                </a:solidFill>
                <a:latin typeface="Trebuchet MS" panose="020B0603020202020204" pitchFamily="34" charset="0"/>
              </a:rPr>
              <a:t>Maju</a:t>
            </a:r>
            <a:r>
              <a:rPr lang="en-ID" sz="1300" i="1" dirty="0">
                <a:solidFill>
                  <a:schemeClr val="tx2"/>
                </a:solidFill>
                <a:latin typeface="Trebuchet MS" panose="020B0603020202020204" pitchFamily="34" charset="0"/>
              </a:rPr>
              <a:t> </a:t>
            </a:r>
            <a:endParaRPr lang="en-US" sz="1300" dirty="0">
              <a:solidFill>
                <a:schemeClr val="tx2"/>
              </a:solidFill>
              <a:latin typeface="Trebuchet MS" panose="020B0603020202020204" pitchFamily="34" charset="0"/>
            </a:endParaRPr>
          </a:p>
          <a:p>
            <a:pPr algn="just"/>
            <a:r>
              <a:rPr lang="en-ID" sz="1300" i="1" dirty="0">
                <a:solidFill>
                  <a:schemeClr val="tx2"/>
                </a:solidFill>
                <a:latin typeface="Trebuchet MS" panose="020B0603020202020204" pitchFamily="34" charset="0"/>
              </a:rPr>
              <a:t>            </a:t>
            </a:r>
            <a:r>
              <a:rPr lang="en-ID" sz="1300" b="1" dirty="0">
                <a:solidFill>
                  <a:schemeClr val="tx2"/>
                </a:solidFill>
                <a:latin typeface="Trebuchet MS" panose="020B0603020202020204" pitchFamily="34" charset="0"/>
              </a:rPr>
              <a:t>When</a:t>
            </a:r>
            <a:r>
              <a:rPr lang="en-ID" sz="1300" dirty="0">
                <a:solidFill>
                  <a:schemeClr val="tx2"/>
                </a:solidFill>
                <a:latin typeface="Trebuchet MS" panose="020B0603020202020204" pitchFamily="34" charset="0"/>
              </a:rPr>
              <a:t>				       </a:t>
            </a:r>
            <a:r>
              <a:rPr lang="en-ID" sz="1300" b="1" dirty="0">
                <a:solidFill>
                  <a:schemeClr val="tx2"/>
                </a:solidFill>
                <a:latin typeface="Trebuchet MS" panose="020B0603020202020204" pitchFamily="34" charset="0"/>
              </a:rPr>
              <a:t>Where</a:t>
            </a:r>
            <a:endParaRPr lang="en-US" sz="1300" dirty="0">
              <a:solidFill>
                <a:schemeClr val="tx2"/>
              </a:solidFill>
              <a:latin typeface="Trebuchet MS" panose="020B0603020202020204" pitchFamily="34" charset="0"/>
            </a:endParaRPr>
          </a:p>
          <a:p>
            <a:pPr algn="just"/>
            <a:r>
              <a:rPr lang="en-ID" sz="1300" i="1" u="sng" dirty="0" err="1">
                <a:solidFill>
                  <a:schemeClr val="tx2"/>
                </a:solidFill>
                <a:latin typeface="Trebuchet MS" panose="020B0603020202020204" pitchFamily="34" charset="0"/>
              </a:rPr>
              <a:t>telah</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terjadi</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perkelahian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massal</a:t>
            </a:r>
            <a:r>
              <a:rPr lang="en-ID" sz="1300" i="1"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antar</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kelompok</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pemuda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Bandel</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dengan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kelompok</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pemuda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Nakal</a:t>
            </a:r>
            <a:r>
              <a:rPr lang="en-ID" sz="1300" i="1" u="sng" dirty="0">
                <a:solidFill>
                  <a:schemeClr val="tx2"/>
                </a:solidFill>
                <a:latin typeface="Trebuchet MS" panose="020B0603020202020204" pitchFamily="34" charset="0"/>
              </a:rPr>
              <a:t>”.</a:t>
            </a:r>
            <a:endParaRPr lang="en-US" sz="1300" dirty="0">
              <a:solidFill>
                <a:schemeClr val="tx2"/>
              </a:solidFill>
              <a:latin typeface="Trebuchet MS" panose="020B0603020202020204" pitchFamily="34" charset="0"/>
            </a:endParaRPr>
          </a:p>
          <a:p>
            <a:pPr algn="just"/>
            <a:r>
              <a:rPr lang="en-ID" sz="1300" dirty="0">
                <a:solidFill>
                  <a:schemeClr val="tx2"/>
                </a:solidFill>
                <a:latin typeface="Trebuchet MS" panose="020B0603020202020204" pitchFamily="34" charset="0"/>
              </a:rPr>
              <a:t>	</a:t>
            </a:r>
            <a:r>
              <a:rPr lang="en-ID" sz="1300" i="1" dirty="0">
                <a:solidFill>
                  <a:schemeClr val="tx2"/>
                </a:solidFill>
                <a:latin typeface="Trebuchet MS" panose="020B0603020202020204" pitchFamily="34" charset="0"/>
              </a:rPr>
              <a:t> </a:t>
            </a:r>
            <a:r>
              <a:rPr lang="en-ID" sz="1300" b="1" dirty="0">
                <a:solidFill>
                  <a:schemeClr val="tx2"/>
                </a:solidFill>
                <a:latin typeface="Trebuchet MS" panose="020B0603020202020204" pitchFamily="34" charset="0"/>
              </a:rPr>
              <a:t>What				             Who</a:t>
            </a:r>
            <a:endParaRPr lang="en-US" sz="1300" dirty="0">
              <a:solidFill>
                <a:schemeClr val="tx2"/>
              </a:solidFill>
              <a:latin typeface="Trebuchet MS" panose="020B0603020202020204" pitchFamily="34" charset="0"/>
            </a:endParaRPr>
          </a:p>
          <a:p>
            <a:pPr algn="just"/>
            <a:r>
              <a:rPr lang="en-ID" sz="1300" i="1" dirty="0">
                <a:solidFill>
                  <a:schemeClr val="tx2"/>
                </a:solidFill>
                <a:latin typeface="Trebuchet MS" panose="020B0603020202020204" pitchFamily="34" charset="0"/>
              </a:rPr>
              <a:t> </a:t>
            </a:r>
            <a:endParaRPr lang="en-US" sz="1300" dirty="0">
              <a:solidFill>
                <a:schemeClr val="tx2"/>
              </a:solidFill>
              <a:latin typeface="Trebuchet MS" panose="020B0603020202020204" pitchFamily="34" charset="0"/>
            </a:endParaRPr>
          </a:p>
          <a:p>
            <a:pPr algn="just"/>
            <a:r>
              <a:rPr lang="en-ID" sz="1300" i="1" u="sng" dirty="0" err="1">
                <a:solidFill>
                  <a:schemeClr val="tx2"/>
                </a:solidFill>
                <a:latin typeface="Trebuchet MS" panose="020B0603020202020204" pitchFamily="34" charset="0"/>
              </a:rPr>
              <a:t>Kedua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kelompok</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berkelahi</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dengan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menggunakan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berbagai</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jenis</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senjata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tajam</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beberapa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diantaranya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sambil</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melemparkan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batu</a:t>
            </a:r>
            <a:r>
              <a:rPr lang="en-ID" sz="1300" i="1" u="sng" dirty="0">
                <a:solidFill>
                  <a:schemeClr val="tx2"/>
                </a:solidFill>
                <a:latin typeface="Trebuchet MS" panose="020B0603020202020204" pitchFamily="34" charset="0"/>
              </a:rPr>
              <a:t>.</a:t>
            </a:r>
            <a:endParaRPr lang="en-US" sz="1300" dirty="0">
              <a:solidFill>
                <a:schemeClr val="tx2"/>
              </a:solidFill>
              <a:latin typeface="Trebuchet MS" panose="020B0603020202020204" pitchFamily="34" charset="0"/>
            </a:endParaRPr>
          </a:p>
          <a:p>
            <a:pPr algn="just"/>
            <a:r>
              <a:rPr lang="en-ID" sz="1300" dirty="0">
                <a:solidFill>
                  <a:schemeClr val="tx2"/>
                </a:solidFill>
                <a:latin typeface="Trebuchet MS" panose="020B0603020202020204" pitchFamily="34" charset="0"/>
              </a:rPr>
              <a:t>				     </a:t>
            </a:r>
            <a:r>
              <a:rPr lang="en-ID" sz="1300" b="1" dirty="0">
                <a:solidFill>
                  <a:schemeClr val="tx2"/>
                </a:solidFill>
                <a:latin typeface="Trebuchet MS" panose="020B0603020202020204" pitchFamily="34" charset="0"/>
              </a:rPr>
              <a:t>How</a:t>
            </a:r>
            <a:r>
              <a:rPr lang="en-ID" sz="1300" b="1" i="1" u="sng" dirty="0">
                <a:solidFill>
                  <a:schemeClr val="tx2"/>
                </a:solidFill>
                <a:latin typeface="Trebuchet MS" panose="020B0603020202020204" pitchFamily="34" charset="0"/>
              </a:rPr>
              <a:t>   </a:t>
            </a:r>
            <a:endParaRPr lang="en-US" sz="1300" dirty="0">
              <a:solidFill>
                <a:schemeClr val="tx2"/>
              </a:solidFill>
              <a:latin typeface="Trebuchet MS" panose="020B0603020202020204" pitchFamily="34" charset="0"/>
            </a:endParaRPr>
          </a:p>
          <a:p>
            <a:pPr algn="just"/>
            <a:r>
              <a:rPr lang="en-ID" sz="1300" i="1" u="sng" dirty="0" err="1">
                <a:solidFill>
                  <a:schemeClr val="tx2"/>
                </a:solidFill>
                <a:latin typeface="Trebuchet MS" panose="020B0603020202020204" pitchFamily="34" charset="0"/>
              </a:rPr>
              <a:t>Perkelahian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tersebut</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ditenggarai</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terjadi</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disebabkan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adanya</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perebutan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lahan</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parkir</a:t>
            </a:r>
            <a:r>
              <a:rPr lang="en-ID" sz="1300" i="1" u="sng" dirty="0">
                <a:solidFill>
                  <a:schemeClr val="tx2"/>
                </a:solidFill>
                <a:latin typeface="Trebuchet MS" panose="020B0603020202020204" pitchFamily="34" charset="0"/>
              </a:rPr>
              <a:t> liar yang </a:t>
            </a:r>
            <a:r>
              <a:rPr lang="en-ID" sz="1300" i="1" u="sng" dirty="0" err="1">
                <a:solidFill>
                  <a:schemeClr val="tx2"/>
                </a:solidFill>
                <a:latin typeface="Trebuchet MS" panose="020B0603020202020204" pitchFamily="34" charset="0"/>
              </a:rPr>
              <a:t>berada</a:t>
            </a:r>
            <a:r>
              <a:rPr lang="en-ID" sz="1300" i="1" u="sng" dirty="0">
                <a:solidFill>
                  <a:schemeClr val="tx2"/>
                </a:solidFill>
                <a:latin typeface="Trebuchet MS" panose="020B0603020202020204" pitchFamily="34" charset="0"/>
              </a:rPr>
              <a:t>  di </a:t>
            </a:r>
            <a:r>
              <a:rPr lang="en-ID" sz="1300" i="1" u="sng" dirty="0" err="1">
                <a:solidFill>
                  <a:schemeClr val="tx2"/>
                </a:solidFill>
                <a:latin typeface="Trebuchet MS" panose="020B0603020202020204" pitchFamily="34" charset="0"/>
              </a:rPr>
              <a:t>sekitar</a:t>
            </a:r>
            <a:r>
              <a:rPr lang="en-ID" sz="1300" i="1" u="sng" dirty="0">
                <a:solidFill>
                  <a:schemeClr val="tx2"/>
                </a:solidFill>
                <a:latin typeface="Trebuchet MS" panose="020B0603020202020204" pitchFamily="34" charset="0"/>
              </a:rPr>
              <a:t> </a:t>
            </a:r>
            <a:r>
              <a:rPr lang="en-ID" sz="1300" i="1" u="sng" dirty="0" err="1">
                <a:solidFill>
                  <a:schemeClr val="tx2"/>
                </a:solidFill>
                <a:latin typeface="Trebuchet MS" panose="020B0603020202020204" pitchFamily="34" charset="0"/>
              </a:rPr>
              <a:t>Gelegar</a:t>
            </a:r>
            <a:r>
              <a:rPr lang="en-ID" sz="1300" i="1" u="sng" dirty="0">
                <a:solidFill>
                  <a:schemeClr val="tx2"/>
                </a:solidFill>
                <a:latin typeface="Trebuchet MS" panose="020B0603020202020204" pitchFamily="34" charset="0"/>
              </a:rPr>
              <a:t> Mall.</a:t>
            </a:r>
            <a:endParaRPr lang="en-US" sz="1300" dirty="0">
              <a:solidFill>
                <a:schemeClr val="tx2"/>
              </a:solidFill>
              <a:latin typeface="Trebuchet MS" panose="020B0603020202020204" pitchFamily="34" charset="0"/>
            </a:endParaRPr>
          </a:p>
          <a:p>
            <a:pPr algn="just"/>
            <a:r>
              <a:rPr lang="en-ID" sz="1300" dirty="0">
                <a:solidFill>
                  <a:schemeClr val="tx2"/>
                </a:solidFill>
                <a:latin typeface="Trebuchet MS" panose="020B0603020202020204" pitchFamily="34" charset="0"/>
              </a:rPr>
              <a:t>				     </a:t>
            </a:r>
            <a:r>
              <a:rPr lang="en-ID" sz="1300" b="1" dirty="0">
                <a:solidFill>
                  <a:schemeClr val="tx2"/>
                </a:solidFill>
                <a:latin typeface="Trebuchet MS" panose="020B0603020202020204" pitchFamily="34" charset="0"/>
              </a:rPr>
              <a:t>Why</a:t>
            </a:r>
            <a:r>
              <a:rPr lang="en-ID" sz="1300" b="1" i="1" u="sng" dirty="0">
                <a:solidFill>
                  <a:schemeClr val="tx2"/>
                </a:solidFill>
                <a:latin typeface="Trebuchet MS" panose="020B0603020202020204" pitchFamily="34" charset="0"/>
              </a:rPr>
              <a:t>  </a:t>
            </a:r>
            <a:endParaRPr lang="en-US" sz="1300" dirty="0">
              <a:solidFill>
                <a:schemeClr val="tx2"/>
              </a:solidFill>
              <a:latin typeface="Trebuchet MS" panose="020B0603020202020204" pitchFamily="34" charset="0"/>
            </a:endParaRPr>
          </a:p>
          <a:p>
            <a:pPr algn="just"/>
            <a:endParaRPr lang="en-US" sz="1300" dirty="0">
              <a:solidFill>
                <a:schemeClr val="tx2"/>
              </a:solidFill>
              <a:latin typeface="Trebuchet MS" panose="020B0603020202020204" pitchFamily="34" charset="0"/>
            </a:endParaRPr>
          </a:p>
        </p:txBody>
      </p:sp>
      <p:sp>
        <p:nvSpPr>
          <p:cNvPr id="4" name="Shape 187"/>
          <p:cNvSpPr txBox="1">
            <a:spLocks/>
          </p:cNvSpPr>
          <p:nvPr/>
        </p:nvSpPr>
        <p:spPr>
          <a:xfrm>
            <a:off x="345518" y="381000"/>
            <a:ext cx="8798482" cy="959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400" dirty="0" err="1" smtClean="0">
                <a:solidFill>
                  <a:srgbClr val="566579"/>
                </a:solidFill>
                <a:latin typeface="Trebuchet MS"/>
                <a:ea typeface="Trebuchet MS"/>
                <a:cs typeface="Trebuchet MS"/>
                <a:sym typeface="Trebuchet MS"/>
              </a:rPr>
              <a:t>Kewaspadaan</a:t>
            </a:r>
            <a:r>
              <a:rPr lang="en-GB" sz="4400" dirty="0" smtClean="0">
                <a:solidFill>
                  <a:srgbClr val="566579"/>
                </a:solidFill>
                <a:latin typeface="Trebuchet MS"/>
                <a:ea typeface="Trebuchet MS"/>
                <a:cs typeface="Trebuchet MS"/>
                <a:sym typeface="Trebuchet MS"/>
              </a:rPr>
              <a:t> </a:t>
            </a:r>
            <a:r>
              <a:rPr lang="en-GB" sz="4400" b="1" dirty="0" smtClean="0">
                <a:solidFill>
                  <a:srgbClr val="EE795B"/>
                </a:solidFill>
                <a:latin typeface="Trebuchet MS"/>
                <a:ea typeface="Trebuchet MS"/>
                <a:cs typeface="Trebuchet MS"/>
                <a:sym typeface="Trebuchet MS"/>
              </a:rPr>
              <a:t>Dini</a:t>
            </a:r>
            <a:endParaRPr lang="en-GB" sz="4400" b="1" dirty="0">
              <a:solidFill>
                <a:srgbClr val="EE795B"/>
              </a:solidFill>
              <a:latin typeface="Trebuchet MS"/>
              <a:ea typeface="Trebuchet MS"/>
              <a:cs typeface="Trebuchet MS"/>
              <a:sym typeface="Trebuchet MS"/>
            </a:endParaRPr>
          </a:p>
        </p:txBody>
      </p:sp>
    </p:spTree>
    <p:extLst>
      <p:ext uri="{BB962C8B-B14F-4D97-AF65-F5344CB8AC3E}">
        <p14:creationId xmlns:p14="http://schemas.microsoft.com/office/powerpoint/2010/main" val="2578114708"/>
      </p:ext>
    </p:extLst>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8D5C394-F0B0-41F0-B88D-4E587753D02F}"/>
              </a:ext>
            </a:extLst>
          </p:cNvPr>
          <p:cNvPicPr>
            <a:picLocks noChangeAspect="1"/>
          </p:cNvPicPr>
          <p:nvPr/>
        </p:nvPicPr>
        <p:blipFill>
          <a:blip r:embed="rId2" cstate="print"/>
          <a:stretch>
            <a:fillRect/>
          </a:stretch>
        </p:blipFill>
        <p:spPr>
          <a:xfrm>
            <a:off x="4319267" y="0"/>
            <a:ext cx="4824733" cy="6858000"/>
          </a:xfrm>
          <a:prstGeom prst="rect">
            <a:avLst/>
          </a:prstGeom>
        </p:spPr>
      </p:pic>
      <p:sp>
        <p:nvSpPr>
          <p:cNvPr id="21" name="Rectangle 20">
            <a:extLst>
              <a:ext uri="{FF2B5EF4-FFF2-40B4-BE49-F238E27FC236}">
                <a16:creationId xmlns="" xmlns:a16="http://schemas.microsoft.com/office/drawing/2014/main" id="{897431F8-ED45-4A5D-B8C3-BFC54B3D4A7D}"/>
              </a:ext>
            </a:extLst>
          </p:cNvPr>
          <p:cNvSpPr/>
          <p:nvPr/>
        </p:nvSpPr>
        <p:spPr>
          <a:xfrm>
            <a:off x="350135" y="4666660"/>
            <a:ext cx="3522786" cy="1608440"/>
          </a:xfrm>
          <a:prstGeom prst="rect">
            <a:avLst/>
          </a:prstGeom>
        </p:spPr>
        <p:txBody>
          <a:bodyPr wrap="square" lIns="38405" tIns="19202" rIns="38405" bIns="19202">
            <a:spAutoFit/>
          </a:bodyPr>
          <a:lstStyle/>
          <a:p>
            <a:pPr algn="ctr" defTabSz="192024"/>
            <a:r>
              <a:rPr lang="en-US" sz="1700" b="1" i="1" dirty="0" err="1">
                <a:solidFill>
                  <a:prstClr val="black"/>
                </a:solidFill>
                <a:latin typeface="Calibri" panose="020F0502020204030204"/>
              </a:rPr>
              <a:t>Presiden</a:t>
            </a:r>
            <a:r>
              <a:rPr lang="en-US" sz="1700" b="1" i="1" dirty="0">
                <a:solidFill>
                  <a:prstClr val="black"/>
                </a:solidFill>
                <a:latin typeface="Calibri" panose="020F0502020204030204"/>
              </a:rPr>
              <a:t> Joko Widodo (Jokowi) </a:t>
            </a:r>
            <a:r>
              <a:rPr lang="en-US" sz="1700" b="1" i="1" dirty="0" err="1">
                <a:solidFill>
                  <a:prstClr val="black"/>
                </a:solidFill>
                <a:latin typeface="Calibri" panose="020F0502020204030204"/>
              </a:rPr>
              <a:t>melakukan</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penanaman</a:t>
            </a:r>
            <a:r>
              <a:rPr lang="en-US" sz="1700" b="1" i="1" dirty="0">
                <a:solidFill>
                  <a:prstClr val="black"/>
                </a:solidFill>
                <a:latin typeface="Calibri" panose="020F0502020204030204"/>
              </a:rPr>
              <a:t> </a:t>
            </a:r>
            <a:r>
              <a:rPr lang="en-US" sz="1700" b="1" i="1" dirty="0" err="1">
                <a:solidFill>
                  <a:srgbClr val="EE795B"/>
                </a:solidFill>
                <a:latin typeface="Trebuchet MS" panose="020B0603020202020204" pitchFamily="34" charset="0"/>
              </a:rPr>
              <a:t>Kapsul</a:t>
            </a:r>
            <a:r>
              <a:rPr lang="en-US" sz="1700" b="1" i="1" dirty="0">
                <a:solidFill>
                  <a:srgbClr val="EE795B"/>
                </a:solidFill>
                <a:latin typeface="Trebuchet MS" panose="020B0603020202020204" pitchFamily="34" charset="0"/>
              </a:rPr>
              <a:t> </a:t>
            </a:r>
            <a:r>
              <a:rPr lang="en-US" sz="1700" b="1" i="1" dirty="0" err="1">
                <a:solidFill>
                  <a:srgbClr val="EE795B"/>
                </a:solidFill>
                <a:latin typeface="Trebuchet MS" panose="020B0603020202020204" pitchFamily="34" charset="0"/>
              </a:rPr>
              <a:t>Impian</a:t>
            </a:r>
            <a:r>
              <a:rPr lang="en-US" sz="1700" b="1" i="1" dirty="0">
                <a:solidFill>
                  <a:srgbClr val="EE795B"/>
                </a:solidFill>
                <a:latin typeface="Trebuchet MS" panose="020B0603020202020204" pitchFamily="34" charset="0"/>
              </a:rPr>
              <a:t> 2085 </a:t>
            </a:r>
            <a:r>
              <a:rPr lang="en-US" sz="1700" b="1" i="1" dirty="0">
                <a:solidFill>
                  <a:prstClr val="black"/>
                </a:solidFill>
                <a:latin typeface="Calibri" panose="020F0502020204030204"/>
              </a:rPr>
              <a:t>di </a:t>
            </a:r>
            <a:r>
              <a:rPr lang="en-US" sz="1700" b="1" i="1" dirty="0" err="1">
                <a:solidFill>
                  <a:prstClr val="black"/>
                </a:solidFill>
                <a:latin typeface="Calibri" panose="020F0502020204030204"/>
              </a:rPr>
              <a:t>Monumen</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Kapsul</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Waktu</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Impian</a:t>
            </a:r>
            <a:r>
              <a:rPr lang="en-US" sz="1700" b="1" i="1" dirty="0">
                <a:solidFill>
                  <a:prstClr val="black"/>
                </a:solidFill>
                <a:latin typeface="Calibri" panose="020F0502020204030204"/>
              </a:rPr>
              <a:t> Indonesia 2015-2085, </a:t>
            </a:r>
            <a:r>
              <a:rPr lang="en-US" sz="1700" b="1" i="1" dirty="0" err="1">
                <a:solidFill>
                  <a:prstClr val="black"/>
                </a:solidFill>
                <a:latin typeface="Calibri" panose="020F0502020204030204"/>
              </a:rPr>
              <a:t>Lapangan</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Hasanap</a:t>
            </a:r>
            <a:r>
              <a:rPr lang="en-US" sz="1700" b="1" i="1" dirty="0">
                <a:solidFill>
                  <a:prstClr val="black"/>
                </a:solidFill>
                <a:latin typeface="Calibri" panose="020F0502020204030204"/>
              </a:rPr>
              <a:t> Sai </a:t>
            </a:r>
            <a:r>
              <a:rPr lang="en-US" sz="1700" b="1" i="1" dirty="0" err="1">
                <a:solidFill>
                  <a:prstClr val="black"/>
                </a:solidFill>
                <a:latin typeface="Calibri" panose="020F0502020204030204"/>
              </a:rPr>
              <a:t>Kabupaten</a:t>
            </a:r>
            <a:r>
              <a:rPr lang="en-US" sz="1700" b="1" i="1" dirty="0">
                <a:solidFill>
                  <a:prstClr val="black"/>
                </a:solidFill>
                <a:latin typeface="Calibri" panose="020F0502020204030204"/>
              </a:rPr>
              <a:t> </a:t>
            </a:r>
            <a:r>
              <a:rPr lang="en-US" sz="1700" b="1" i="1" dirty="0" err="1">
                <a:solidFill>
                  <a:prstClr val="black"/>
                </a:solidFill>
                <a:latin typeface="Calibri" panose="020F0502020204030204"/>
              </a:rPr>
              <a:t>Merauke</a:t>
            </a:r>
            <a:r>
              <a:rPr lang="en-US" sz="1700" b="1" i="1" dirty="0">
                <a:solidFill>
                  <a:prstClr val="black"/>
                </a:solidFill>
                <a:latin typeface="Calibri" panose="020F0502020204030204"/>
              </a:rPr>
              <a:t>, Papua </a:t>
            </a:r>
            <a:r>
              <a:rPr lang="en-US" sz="1700" b="1" i="1" dirty="0" err="1">
                <a:solidFill>
                  <a:prstClr val="black"/>
                </a:solidFill>
                <a:latin typeface="Calibri" panose="020F0502020204030204"/>
              </a:rPr>
              <a:t>Rabu</a:t>
            </a:r>
            <a:r>
              <a:rPr lang="en-US" sz="1700" b="1" i="1" dirty="0">
                <a:solidFill>
                  <a:prstClr val="black"/>
                </a:solidFill>
                <a:latin typeface="Calibri" panose="020F0502020204030204"/>
              </a:rPr>
              <a:t> 30/12/2015</a:t>
            </a:r>
          </a:p>
        </p:txBody>
      </p:sp>
      <p:grpSp>
        <p:nvGrpSpPr>
          <p:cNvPr id="2" name="Group 22">
            <a:extLst>
              <a:ext uri="{FF2B5EF4-FFF2-40B4-BE49-F238E27FC236}">
                <a16:creationId xmlns="" xmlns:a16="http://schemas.microsoft.com/office/drawing/2014/main" id="{AD98E1CE-DE57-4487-8DF1-96C9A96B3BCA}"/>
              </a:ext>
            </a:extLst>
          </p:cNvPr>
          <p:cNvGrpSpPr/>
          <p:nvPr/>
        </p:nvGrpSpPr>
        <p:grpSpPr>
          <a:xfrm>
            <a:off x="493988" y="2857499"/>
            <a:ext cx="663601" cy="739289"/>
            <a:chOff x="190500" y="2945608"/>
            <a:chExt cx="838200" cy="814312"/>
          </a:xfrm>
        </p:grpSpPr>
        <p:sp>
          <p:nvSpPr>
            <p:cNvPr id="24" name="Oval 23">
              <a:extLst>
                <a:ext uri="{FF2B5EF4-FFF2-40B4-BE49-F238E27FC236}">
                  <a16:creationId xmlns="" xmlns:a16="http://schemas.microsoft.com/office/drawing/2014/main" id="{7ACF4477-3B45-4E12-B6EA-874E567AB803}"/>
                </a:ext>
              </a:extLst>
            </p:cNvPr>
            <p:cNvSpPr/>
            <p:nvPr/>
          </p:nvSpPr>
          <p:spPr>
            <a:xfrm>
              <a:off x="190500" y="2945608"/>
              <a:ext cx="838200" cy="635792"/>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1"/>
                </a:solidFill>
              </a:endParaRPr>
            </a:p>
          </p:txBody>
        </p:sp>
        <p:sp>
          <p:nvSpPr>
            <p:cNvPr id="25" name="TextBox 24">
              <a:extLst>
                <a:ext uri="{FF2B5EF4-FFF2-40B4-BE49-F238E27FC236}">
                  <a16:creationId xmlns="" xmlns:a16="http://schemas.microsoft.com/office/drawing/2014/main" id="{7ADA2F2D-57C7-46EB-A3CF-EBD462CB2626}"/>
                </a:ext>
              </a:extLst>
            </p:cNvPr>
            <p:cNvSpPr txBox="1"/>
            <p:nvPr/>
          </p:nvSpPr>
          <p:spPr>
            <a:xfrm>
              <a:off x="190500" y="3048000"/>
              <a:ext cx="838200" cy="711920"/>
            </a:xfrm>
            <a:prstGeom prst="rect">
              <a:avLst/>
            </a:prstGeom>
            <a:noFill/>
          </p:spPr>
          <p:txBody>
            <a:bodyPr wrap="square" rtlCol="0">
              <a:spAutoFit/>
            </a:bodyPr>
            <a:lstStyle/>
            <a:p>
              <a:pPr algn="ctr"/>
              <a:r>
                <a:rPr lang="en-US" b="1" dirty="0">
                  <a:solidFill>
                    <a:schemeClr val="bg1"/>
                  </a:solidFill>
                </a:rPr>
                <a:t>2015</a:t>
              </a:r>
              <a:endParaRPr lang="en-US" sz="600" b="1" dirty="0">
                <a:solidFill>
                  <a:schemeClr val="bg1"/>
                </a:solidFill>
              </a:endParaRPr>
            </a:p>
          </p:txBody>
        </p:sp>
      </p:grpSp>
      <p:grpSp>
        <p:nvGrpSpPr>
          <p:cNvPr id="3" name="Group 25">
            <a:extLst>
              <a:ext uri="{FF2B5EF4-FFF2-40B4-BE49-F238E27FC236}">
                <a16:creationId xmlns="" xmlns:a16="http://schemas.microsoft.com/office/drawing/2014/main" id="{58F253BB-68DA-41A5-99E0-977190256D69}"/>
              </a:ext>
            </a:extLst>
          </p:cNvPr>
          <p:cNvGrpSpPr/>
          <p:nvPr/>
        </p:nvGrpSpPr>
        <p:grpSpPr>
          <a:xfrm>
            <a:off x="1159782" y="1695053"/>
            <a:ext cx="633766" cy="716787"/>
            <a:chOff x="1524000" y="1828800"/>
            <a:chExt cx="838200" cy="758283"/>
          </a:xfrm>
        </p:grpSpPr>
        <p:sp>
          <p:nvSpPr>
            <p:cNvPr id="27" name="Oval 26">
              <a:extLst>
                <a:ext uri="{FF2B5EF4-FFF2-40B4-BE49-F238E27FC236}">
                  <a16:creationId xmlns="" xmlns:a16="http://schemas.microsoft.com/office/drawing/2014/main" id="{24D27715-CC91-4CE0-A746-3745CED17455}"/>
                </a:ext>
              </a:extLst>
            </p:cNvPr>
            <p:cNvSpPr/>
            <p:nvPr/>
          </p:nvSpPr>
          <p:spPr>
            <a:xfrm>
              <a:off x="1524000" y="1828800"/>
              <a:ext cx="838200" cy="635792"/>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8" name="TextBox 27">
              <a:extLst>
                <a:ext uri="{FF2B5EF4-FFF2-40B4-BE49-F238E27FC236}">
                  <a16:creationId xmlns="" xmlns:a16="http://schemas.microsoft.com/office/drawing/2014/main" id="{69D94681-8558-4175-855E-867EA9E363DD}"/>
                </a:ext>
              </a:extLst>
            </p:cNvPr>
            <p:cNvSpPr txBox="1"/>
            <p:nvPr/>
          </p:nvSpPr>
          <p:spPr>
            <a:xfrm>
              <a:off x="1524000" y="1903335"/>
              <a:ext cx="838200" cy="683748"/>
            </a:xfrm>
            <a:prstGeom prst="rect">
              <a:avLst/>
            </a:prstGeom>
            <a:noFill/>
          </p:spPr>
          <p:txBody>
            <a:bodyPr wrap="square" rtlCol="0">
              <a:spAutoFit/>
            </a:bodyPr>
            <a:lstStyle/>
            <a:p>
              <a:pPr algn="ctr"/>
              <a:r>
                <a:rPr lang="en-US" b="1" dirty="0">
                  <a:solidFill>
                    <a:schemeClr val="accent2">
                      <a:lumMod val="50000"/>
                    </a:schemeClr>
                  </a:solidFill>
                  <a:effectLst>
                    <a:outerShdw blurRad="38100" dist="38100" dir="2700000" algn="tl">
                      <a:srgbClr val="000000">
                        <a:alpha val="43137"/>
                      </a:srgbClr>
                    </a:outerShdw>
                  </a:effectLst>
                </a:rPr>
                <a:t>2045</a:t>
              </a:r>
              <a:endParaRPr lang="en-US" sz="600" b="1" dirty="0">
                <a:solidFill>
                  <a:schemeClr val="accent2">
                    <a:lumMod val="50000"/>
                  </a:schemeClr>
                </a:solidFill>
                <a:effectLst>
                  <a:outerShdw blurRad="38100" dist="38100" dir="2700000" algn="tl">
                    <a:srgbClr val="000000">
                      <a:alpha val="43137"/>
                    </a:srgbClr>
                  </a:outerShdw>
                </a:effectLst>
              </a:endParaRPr>
            </a:p>
          </p:txBody>
        </p:sp>
      </p:grpSp>
      <p:grpSp>
        <p:nvGrpSpPr>
          <p:cNvPr id="5" name="Group 28">
            <a:extLst>
              <a:ext uri="{FF2B5EF4-FFF2-40B4-BE49-F238E27FC236}">
                <a16:creationId xmlns="" xmlns:a16="http://schemas.microsoft.com/office/drawing/2014/main" id="{CACCA1C1-2311-4412-A8E8-6CB73A104892}"/>
              </a:ext>
            </a:extLst>
          </p:cNvPr>
          <p:cNvGrpSpPr/>
          <p:nvPr/>
        </p:nvGrpSpPr>
        <p:grpSpPr>
          <a:xfrm>
            <a:off x="1904231" y="750313"/>
            <a:ext cx="653898" cy="735613"/>
            <a:chOff x="2895600" y="772720"/>
            <a:chExt cx="838200" cy="654612"/>
          </a:xfrm>
        </p:grpSpPr>
        <p:sp>
          <p:nvSpPr>
            <p:cNvPr id="30" name="Oval 29">
              <a:extLst>
                <a:ext uri="{FF2B5EF4-FFF2-40B4-BE49-F238E27FC236}">
                  <a16:creationId xmlns="" xmlns:a16="http://schemas.microsoft.com/office/drawing/2014/main" id="{79D09D61-536A-45F9-8F54-FA121BFAEA6D}"/>
                </a:ext>
              </a:extLst>
            </p:cNvPr>
            <p:cNvSpPr/>
            <p:nvPr/>
          </p:nvSpPr>
          <p:spPr>
            <a:xfrm>
              <a:off x="2895600" y="772720"/>
              <a:ext cx="838200" cy="635792"/>
            </a:xfrm>
            <a:prstGeom prst="ellipse">
              <a:avLst/>
            </a:prstGeom>
            <a:solidFill>
              <a:schemeClr val="tx2">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1" name="TextBox 30">
              <a:extLst>
                <a:ext uri="{FF2B5EF4-FFF2-40B4-BE49-F238E27FC236}">
                  <a16:creationId xmlns="" xmlns:a16="http://schemas.microsoft.com/office/drawing/2014/main" id="{C36AB311-F447-40E6-9363-F0FC77B426A8}"/>
                </a:ext>
              </a:extLst>
            </p:cNvPr>
            <p:cNvSpPr txBox="1"/>
            <p:nvPr/>
          </p:nvSpPr>
          <p:spPr>
            <a:xfrm>
              <a:off x="2895600" y="852171"/>
              <a:ext cx="838200" cy="575161"/>
            </a:xfrm>
            <a:prstGeom prst="rect">
              <a:avLst/>
            </a:prstGeom>
            <a:noFill/>
          </p:spPr>
          <p:txBody>
            <a:bodyPr wrap="square" rtlCol="0">
              <a:spAutoFit/>
            </a:bodyPr>
            <a:lstStyle/>
            <a:p>
              <a:pPr algn="ctr"/>
              <a:r>
                <a:rPr lang="en-US" b="1" dirty="0">
                  <a:solidFill>
                    <a:schemeClr val="bg1"/>
                  </a:solidFill>
                </a:rPr>
                <a:t>208</a:t>
              </a:r>
              <a:r>
                <a:rPr lang="id-ID" b="1" dirty="0">
                  <a:solidFill>
                    <a:schemeClr val="bg1"/>
                  </a:solidFill>
                </a:rPr>
                <a:t>5</a:t>
              </a:r>
              <a:endParaRPr lang="en-US" sz="600" b="1" dirty="0">
                <a:solidFill>
                  <a:schemeClr val="bg1"/>
                </a:solidFill>
              </a:endParaRPr>
            </a:p>
          </p:txBody>
        </p:sp>
      </p:grpSp>
      <p:cxnSp>
        <p:nvCxnSpPr>
          <p:cNvPr id="32" name="Curved Connector 15">
            <a:extLst>
              <a:ext uri="{FF2B5EF4-FFF2-40B4-BE49-F238E27FC236}">
                <a16:creationId xmlns="" xmlns:a16="http://schemas.microsoft.com/office/drawing/2014/main" id="{6EF74BB4-641B-4769-A26D-6E433526471E}"/>
              </a:ext>
            </a:extLst>
          </p:cNvPr>
          <p:cNvCxnSpPr>
            <a:stCxn id="24" idx="0"/>
            <a:endCxn id="27" idx="2"/>
          </p:cNvCxnSpPr>
          <p:nvPr/>
        </p:nvCxnSpPr>
        <p:spPr>
          <a:xfrm rot="5400000" flipH="1" flipV="1">
            <a:off x="561812" y="2259531"/>
            <a:ext cx="861947" cy="333993"/>
          </a:xfrm>
          <a:prstGeom prst="curvedConnector2">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16">
            <a:extLst>
              <a:ext uri="{FF2B5EF4-FFF2-40B4-BE49-F238E27FC236}">
                <a16:creationId xmlns="" xmlns:a16="http://schemas.microsoft.com/office/drawing/2014/main" id="{E1FF6F4C-1AD2-4CD9-855D-EB73A30223B4}"/>
              </a:ext>
            </a:extLst>
          </p:cNvPr>
          <p:cNvCxnSpPr>
            <a:stCxn id="27" idx="0"/>
            <a:endCxn id="31" idx="1"/>
          </p:cNvCxnSpPr>
          <p:nvPr/>
        </p:nvCxnSpPr>
        <p:spPr>
          <a:xfrm rot="5400000" flipH="1" flipV="1">
            <a:off x="1424302" y="1215125"/>
            <a:ext cx="532293" cy="427566"/>
          </a:xfrm>
          <a:prstGeom prst="curvedConnector2">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6EED38A5-B90C-4806-8FB7-ED5E91B6B70C}"/>
              </a:ext>
            </a:extLst>
          </p:cNvPr>
          <p:cNvSpPr txBox="1"/>
          <p:nvPr/>
        </p:nvSpPr>
        <p:spPr>
          <a:xfrm>
            <a:off x="1198814" y="2854953"/>
            <a:ext cx="3178700" cy="1423774"/>
          </a:xfrm>
          <a:prstGeom prst="rect">
            <a:avLst/>
          </a:prstGeom>
          <a:noFill/>
        </p:spPr>
        <p:txBody>
          <a:bodyPr wrap="square" lIns="38405" tIns="19202" rIns="38405" bIns="19202" rtlCol="0">
            <a:spAutoFit/>
          </a:bodyPr>
          <a:lstStyle/>
          <a:p>
            <a:r>
              <a:rPr lang="en-US" b="1" i="1" dirty="0">
                <a:solidFill>
                  <a:srgbClr val="FF0000"/>
                </a:solidFill>
                <a:latin typeface="Trebuchet MS" panose="020B0603020202020204" pitchFamily="34" charset="0"/>
              </a:rPr>
              <a:t>SDM yang </a:t>
            </a:r>
            <a:r>
              <a:rPr lang="en-US" b="1" i="1" dirty="0" err="1">
                <a:solidFill>
                  <a:srgbClr val="FF0000"/>
                </a:solidFill>
                <a:latin typeface="Trebuchet MS" panose="020B0603020202020204" pitchFamily="34" charset="0"/>
              </a:rPr>
              <a:t>unggul</a:t>
            </a:r>
            <a:r>
              <a:rPr lang="en-US" b="1" i="1" dirty="0">
                <a:solidFill>
                  <a:srgbClr val="FF0000"/>
                </a:solidFill>
                <a:latin typeface="Trebuchet MS" panose="020B0603020202020204" pitchFamily="34" charset="0"/>
              </a:rPr>
              <a:t> </a:t>
            </a:r>
            <a:r>
              <a:rPr lang="en-US" b="1" i="1" dirty="0" err="1">
                <a:solidFill>
                  <a:srgbClr val="FF0000"/>
                </a:solidFill>
                <a:latin typeface="Trebuchet MS" panose="020B0603020202020204" pitchFamily="34" charset="0"/>
              </a:rPr>
              <a:t>dan</a:t>
            </a:r>
            <a:r>
              <a:rPr lang="en-US" b="1" i="1" dirty="0">
                <a:solidFill>
                  <a:srgbClr val="FF0000"/>
                </a:solidFill>
                <a:latin typeface="Trebuchet MS" panose="020B0603020202020204" pitchFamily="34" charset="0"/>
              </a:rPr>
              <a:t> </a:t>
            </a:r>
            <a:r>
              <a:rPr lang="en-US" b="1" i="1" dirty="0" err="1">
                <a:solidFill>
                  <a:srgbClr val="FF0000"/>
                </a:solidFill>
                <a:latin typeface="Trebuchet MS" panose="020B0603020202020204" pitchFamily="34" charset="0"/>
              </a:rPr>
              <a:t>berkarakter</a:t>
            </a:r>
            <a:r>
              <a:rPr lang="en-US" b="1" i="1" dirty="0">
                <a:solidFill>
                  <a:srgbClr val="FF0000"/>
                </a:solidFill>
                <a:latin typeface="Trebuchet MS" panose="020B0603020202020204" pitchFamily="34" charset="0"/>
              </a:rPr>
              <a:t> </a:t>
            </a:r>
            <a:r>
              <a:rPr lang="en-US" b="1" i="1" dirty="0" err="1">
                <a:solidFill>
                  <a:srgbClr val="FF0000"/>
                </a:solidFill>
                <a:latin typeface="Trebuchet MS" panose="020B0603020202020204" pitchFamily="34" charset="0"/>
              </a:rPr>
              <a:t>menjadi</a:t>
            </a:r>
            <a:r>
              <a:rPr lang="en-US" b="1" i="1" dirty="0">
                <a:solidFill>
                  <a:srgbClr val="FF0000"/>
                </a:solidFill>
                <a:latin typeface="Trebuchet MS" panose="020B0603020202020204" pitchFamily="34" charset="0"/>
              </a:rPr>
              <a:t> </a:t>
            </a:r>
            <a:r>
              <a:rPr lang="en-US" b="1" i="1" dirty="0" err="1">
                <a:solidFill>
                  <a:srgbClr val="FF0000"/>
                </a:solidFill>
                <a:latin typeface="Trebuchet MS" panose="020B0603020202020204" pitchFamily="34" charset="0"/>
              </a:rPr>
              <a:t>aset</a:t>
            </a:r>
            <a:r>
              <a:rPr lang="en-US" b="1" i="1" dirty="0">
                <a:solidFill>
                  <a:srgbClr val="FF0000"/>
                </a:solidFill>
                <a:latin typeface="Trebuchet MS" panose="020B0603020202020204" pitchFamily="34" charset="0"/>
              </a:rPr>
              <a:t> </a:t>
            </a:r>
            <a:r>
              <a:rPr lang="en-US" b="1" i="1" dirty="0" err="1">
                <a:solidFill>
                  <a:srgbClr val="FF0000"/>
                </a:solidFill>
                <a:latin typeface="Trebuchet MS" panose="020B0603020202020204" pitchFamily="34" charset="0"/>
              </a:rPr>
              <a:t>terpenting</a:t>
            </a:r>
            <a:r>
              <a:rPr lang="en-US" b="1" i="1" dirty="0">
                <a:solidFill>
                  <a:srgbClr val="FF0000"/>
                </a:solidFill>
                <a:latin typeface="Trebuchet MS" panose="020B0603020202020204" pitchFamily="34" charset="0"/>
              </a:rPr>
              <a:t> </a:t>
            </a:r>
            <a:r>
              <a:rPr lang="en-US" b="1" i="1" dirty="0" err="1">
                <a:latin typeface="Trebuchet MS" panose="020B0603020202020204" pitchFamily="34" charset="0"/>
              </a:rPr>
              <a:t>dalam</a:t>
            </a:r>
            <a:r>
              <a:rPr lang="en-US" b="1" i="1" dirty="0">
                <a:latin typeface="Trebuchet MS" panose="020B0603020202020204" pitchFamily="34" charset="0"/>
              </a:rPr>
              <a:t> </a:t>
            </a:r>
            <a:r>
              <a:rPr lang="en-US" b="1" i="1" dirty="0" err="1">
                <a:latin typeface="Trebuchet MS" panose="020B0603020202020204" pitchFamily="34" charset="0"/>
              </a:rPr>
              <a:t>mewujudkan</a:t>
            </a:r>
            <a:r>
              <a:rPr lang="en-US" b="1" i="1" dirty="0">
                <a:latin typeface="Trebuchet MS" panose="020B0603020202020204" pitchFamily="34" charset="0"/>
              </a:rPr>
              <a:t> </a:t>
            </a:r>
            <a:r>
              <a:rPr lang="en-US" b="1" i="1" dirty="0" err="1">
                <a:latin typeface="Trebuchet MS" panose="020B0603020202020204" pitchFamily="34" charset="0"/>
              </a:rPr>
              <a:t>cita-cita</a:t>
            </a:r>
            <a:r>
              <a:rPr lang="en-US" b="1" i="1" dirty="0">
                <a:latin typeface="Trebuchet MS" panose="020B0603020202020204" pitchFamily="34" charset="0"/>
              </a:rPr>
              <a:t> </a:t>
            </a:r>
            <a:r>
              <a:rPr lang="en-US" b="1" i="1" dirty="0" err="1">
                <a:latin typeface="Trebuchet MS" panose="020B0603020202020204" pitchFamily="34" charset="0"/>
              </a:rPr>
              <a:t>dan</a:t>
            </a:r>
            <a:r>
              <a:rPr lang="en-US" b="1" i="1" dirty="0">
                <a:latin typeface="Trebuchet MS" panose="020B0603020202020204" pitchFamily="34" charset="0"/>
              </a:rPr>
              <a:t> </a:t>
            </a:r>
            <a:r>
              <a:rPr lang="en-US" b="1" i="1" dirty="0" err="1">
                <a:latin typeface="Trebuchet MS" panose="020B0603020202020204" pitchFamily="34" charset="0"/>
              </a:rPr>
              <a:t>tujuan</a:t>
            </a:r>
            <a:r>
              <a:rPr lang="en-US" b="1" i="1" dirty="0">
                <a:latin typeface="Trebuchet MS" panose="020B0603020202020204" pitchFamily="34" charset="0"/>
              </a:rPr>
              <a:t> </a:t>
            </a:r>
            <a:r>
              <a:rPr lang="en-US" b="1" i="1" dirty="0" err="1">
                <a:latin typeface="Trebuchet MS" panose="020B0603020202020204" pitchFamily="34" charset="0"/>
              </a:rPr>
              <a:t>kemerdekaan</a:t>
            </a:r>
            <a:endParaRPr lang="en-US" b="1" i="1" dirty="0">
              <a:latin typeface="Trebuchet MS" panose="020B0603020202020204" pitchFamily="34" charset="0"/>
            </a:endParaRPr>
          </a:p>
        </p:txBody>
      </p:sp>
      <p:sp>
        <p:nvSpPr>
          <p:cNvPr id="37" name="TextBox 36">
            <a:extLst>
              <a:ext uri="{FF2B5EF4-FFF2-40B4-BE49-F238E27FC236}">
                <a16:creationId xmlns="" xmlns:a16="http://schemas.microsoft.com/office/drawing/2014/main" id="{5C9DF788-7F53-4B3D-A248-D06D4469E638}"/>
              </a:ext>
            </a:extLst>
          </p:cNvPr>
          <p:cNvSpPr txBox="1"/>
          <p:nvPr/>
        </p:nvSpPr>
        <p:spPr>
          <a:xfrm>
            <a:off x="1820287" y="1874677"/>
            <a:ext cx="2748860" cy="592777"/>
          </a:xfrm>
          <a:prstGeom prst="rect">
            <a:avLst/>
          </a:prstGeom>
          <a:noFill/>
        </p:spPr>
        <p:txBody>
          <a:bodyPr wrap="square" lIns="38405" tIns="19202" rIns="38405" bIns="19202" rtlCol="0">
            <a:spAutoFit/>
          </a:bodyPr>
          <a:lstStyle/>
          <a:p>
            <a:r>
              <a:rPr lang="en-US" b="1" i="1" dirty="0">
                <a:solidFill>
                  <a:schemeClr val="tx1">
                    <a:lumMod val="50000"/>
                  </a:schemeClr>
                </a:solidFill>
                <a:latin typeface="Trebuchet MS" panose="020B0603020202020204" pitchFamily="34" charset="0"/>
              </a:rPr>
              <a:t>100 </a:t>
            </a:r>
            <a:r>
              <a:rPr lang="en-US" b="1" i="1" dirty="0" err="1">
                <a:solidFill>
                  <a:schemeClr val="tx1">
                    <a:lumMod val="50000"/>
                  </a:schemeClr>
                </a:solidFill>
                <a:latin typeface="Trebuchet MS" panose="020B0603020202020204" pitchFamily="34" charset="0"/>
              </a:rPr>
              <a:t>tahun</a:t>
            </a:r>
            <a:r>
              <a:rPr lang="en-US" b="1" i="1" dirty="0">
                <a:solidFill>
                  <a:schemeClr val="tx1">
                    <a:lumMod val="50000"/>
                  </a:schemeClr>
                </a:solidFill>
                <a:latin typeface="Trebuchet MS" panose="020B0603020202020204" pitchFamily="34" charset="0"/>
              </a:rPr>
              <a:t> Indonesia </a:t>
            </a:r>
            <a:r>
              <a:rPr lang="en-US" b="1" i="1" dirty="0" err="1">
                <a:solidFill>
                  <a:schemeClr val="tx1">
                    <a:lumMod val="50000"/>
                  </a:schemeClr>
                </a:solidFill>
                <a:latin typeface="Trebuchet MS" panose="020B0603020202020204" pitchFamily="34" charset="0"/>
              </a:rPr>
              <a:t>merdeka</a:t>
            </a:r>
            <a:endParaRPr lang="en-US" b="1" i="1" dirty="0">
              <a:solidFill>
                <a:schemeClr val="tx1">
                  <a:lumMod val="50000"/>
                </a:schemeClr>
              </a:solidFill>
              <a:latin typeface="Trebuchet MS" panose="020B0603020202020204" pitchFamily="34" charset="0"/>
            </a:endParaRPr>
          </a:p>
        </p:txBody>
      </p:sp>
      <p:sp>
        <p:nvSpPr>
          <p:cNvPr id="38" name="TextBox 37">
            <a:extLst>
              <a:ext uri="{FF2B5EF4-FFF2-40B4-BE49-F238E27FC236}">
                <a16:creationId xmlns="" xmlns:a16="http://schemas.microsoft.com/office/drawing/2014/main" id="{9A9C316F-0EFB-472C-99BE-A3F4AA87E556}"/>
              </a:ext>
            </a:extLst>
          </p:cNvPr>
          <p:cNvSpPr txBox="1"/>
          <p:nvPr/>
        </p:nvSpPr>
        <p:spPr>
          <a:xfrm>
            <a:off x="82652" y="152599"/>
            <a:ext cx="3790269" cy="600165"/>
          </a:xfrm>
          <a:prstGeom prst="rect">
            <a:avLst/>
          </a:prstGeom>
          <a:noFill/>
        </p:spPr>
        <p:txBody>
          <a:bodyPr wrap="square" lIns="38405" tIns="19202" rIns="38405" bIns="19202" rtlCol="0">
            <a:spAutoFit/>
          </a:bodyPr>
          <a:lstStyle/>
          <a:p>
            <a:r>
              <a:rPr lang="en-US" b="1" dirty="0" err="1">
                <a:solidFill>
                  <a:schemeClr val="tx1">
                    <a:lumMod val="50000"/>
                  </a:schemeClr>
                </a:solidFill>
                <a:latin typeface="Trebuchet MS" panose="020B0603020202020204" pitchFamily="34" charset="0"/>
              </a:rPr>
              <a:t>upaya</a:t>
            </a:r>
            <a:r>
              <a:rPr lang="en-US" b="1" dirty="0">
                <a:solidFill>
                  <a:schemeClr val="tx1">
                    <a:lumMod val="50000"/>
                  </a:schemeClr>
                </a:solidFill>
                <a:latin typeface="Trebuchet MS" panose="020B0603020202020204" pitchFamily="34" charset="0"/>
              </a:rPr>
              <a:t> </a:t>
            </a:r>
            <a:r>
              <a:rPr lang="en-US" b="1" dirty="0" err="1">
                <a:solidFill>
                  <a:schemeClr val="tx1">
                    <a:lumMod val="50000"/>
                  </a:schemeClr>
                </a:solidFill>
                <a:latin typeface="Trebuchet MS" panose="020B0603020202020204" pitchFamily="34" charset="0"/>
              </a:rPr>
              <a:t>bangsa</a:t>
            </a:r>
            <a:r>
              <a:rPr lang="en-US" b="1" dirty="0">
                <a:solidFill>
                  <a:schemeClr val="tx1">
                    <a:lumMod val="50000"/>
                  </a:schemeClr>
                </a:solidFill>
                <a:latin typeface="Trebuchet MS" panose="020B0603020202020204" pitchFamily="34" charset="0"/>
              </a:rPr>
              <a:t> </a:t>
            </a:r>
            <a:r>
              <a:rPr lang="en-US" b="1" dirty="0" err="1">
                <a:solidFill>
                  <a:schemeClr val="tx1">
                    <a:lumMod val="50000"/>
                  </a:schemeClr>
                </a:solidFill>
                <a:latin typeface="Trebuchet MS" panose="020B0603020202020204" pitchFamily="34" charset="0"/>
              </a:rPr>
              <a:t>untuk</a:t>
            </a:r>
            <a:r>
              <a:rPr lang="en-US" b="1" dirty="0">
                <a:solidFill>
                  <a:schemeClr val="tx1">
                    <a:lumMod val="50000"/>
                  </a:schemeClr>
                </a:solidFill>
                <a:latin typeface="Trebuchet MS" panose="020B0603020202020204" pitchFamily="34" charset="0"/>
              </a:rPr>
              <a:t> </a:t>
            </a:r>
            <a:r>
              <a:rPr lang="en-US" b="1" dirty="0" err="1">
                <a:solidFill>
                  <a:schemeClr val="tx1">
                    <a:lumMod val="50000"/>
                  </a:schemeClr>
                </a:solidFill>
                <a:latin typeface="Trebuchet MS" panose="020B0603020202020204" pitchFamily="34" charset="0"/>
              </a:rPr>
              <a:t>mewujudkan</a:t>
            </a:r>
            <a:endParaRPr lang="en-US" b="1" dirty="0">
              <a:solidFill>
                <a:schemeClr val="tx1">
                  <a:lumMod val="50000"/>
                </a:schemeClr>
              </a:solidFill>
              <a:latin typeface="Trebuchet MS" panose="020B0603020202020204" pitchFamily="34" charset="0"/>
            </a:endParaRPr>
          </a:p>
          <a:p>
            <a:r>
              <a:rPr lang="en-US" b="1" dirty="0" err="1">
                <a:solidFill>
                  <a:schemeClr val="tx1">
                    <a:lumMod val="50000"/>
                  </a:schemeClr>
                </a:solidFill>
                <a:latin typeface="Trebuchet MS" panose="020B0603020202020204" pitchFamily="34" charset="0"/>
              </a:rPr>
              <a:t>cita-cita</a:t>
            </a:r>
            <a:r>
              <a:rPr lang="en-US" b="1" dirty="0">
                <a:solidFill>
                  <a:schemeClr val="tx1">
                    <a:lumMod val="50000"/>
                  </a:schemeClr>
                </a:solidFill>
                <a:latin typeface="Trebuchet MS" panose="020B0603020202020204" pitchFamily="34" charset="0"/>
              </a:rPr>
              <a:t> &amp; </a:t>
            </a:r>
            <a:r>
              <a:rPr lang="en-US" b="1" dirty="0" err="1">
                <a:solidFill>
                  <a:schemeClr val="tx1">
                    <a:lumMod val="50000"/>
                  </a:schemeClr>
                </a:solidFill>
                <a:latin typeface="Trebuchet MS" panose="020B0603020202020204" pitchFamily="34" charset="0"/>
              </a:rPr>
              <a:t>tujuan</a:t>
            </a:r>
            <a:r>
              <a:rPr lang="en-US" b="1" dirty="0">
                <a:solidFill>
                  <a:schemeClr val="tx1">
                    <a:lumMod val="50000"/>
                  </a:schemeClr>
                </a:solidFill>
                <a:latin typeface="Trebuchet MS" panose="020B0603020202020204" pitchFamily="34" charset="0"/>
              </a:rPr>
              <a:t> </a:t>
            </a:r>
            <a:r>
              <a:rPr lang="en-US" b="1" dirty="0" err="1">
                <a:solidFill>
                  <a:schemeClr val="tx1">
                    <a:lumMod val="50000"/>
                  </a:schemeClr>
                </a:solidFill>
                <a:latin typeface="Trebuchet MS" panose="020B0603020202020204" pitchFamily="34" charset="0"/>
              </a:rPr>
              <a:t>kemerdekaan</a:t>
            </a:r>
            <a:endParaRPr lang="en-US" b="1" dirty="0">
              <a:solidFill>
                <a:schemeClr val="tx1">
                  <a:lumMod val="50000"/>
                </a:schemeClr>
              </a:solidFill>
              <a:latin typeface="Trebuchet MS" panose="020B0603020202020204" pitchFamily="34" charset="0"/>
            </a:endParaRPr>
          </a:p>
        </p:txBody>
      </p:sp>
    </p:spTree>
    <p:extLst>
      <p:ext uri="{BB962C8B-B14F-4D97-AF65-F5344CB8AC3E}">
        <p14:creationId xmlns:p14="http://schemas.microsoft.com/office/powerpoint/2010/main" val="4150285267"/>
      </p:ext>
    </p:extLst>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0" y="894"/>
            <a:ext cx="2928257" cy="1325218"/>
          </a:xfrm>
        </p:spPr>
        <p:txBody>
          <a:bodyPr/>
          <a:lstStyle/>
          <a:p>
            <a:r>
              <a:rPr lang="id-ID" b="1" dirty="0" smtClean="0">
                <a:solidFill>
                  <a:schemeClr val="tx1">
                    <a:lumMod val="50000"/>
                  </a:schemeClr>
                </a:solidFill>
              </a:rPr>
              <a:t>THE DO’S</a:t>
            </a:r>
            <a:endParaRPr lang="en-US" b="1" dirty="0">
              <a:solidFill>
                <a:schemeClr val="tx1">
                  <a:lumMod val="50000"/>
                </a:schemeClr>
              </a:solidFill>
            </a:endParaRPr>
          </a:p>
        </p:txBody>
      </p:sp>
      <p:sp>
        <p:nvSpPr>
          <p:cNvPr id="3" name="Content Placeholder 2"/>
          <p:cNvSpPr>
            <a:spLocks noGrp="1"/>
          </p:cNvSpPr>
          <p:nvPr>
            <p:ph idx="1"/>
          </p:nvPr>
        </p:nvSpPr>
        <p:spPr>
          <a:xfrm>
            <a:off x="272143" y="1524496"/>
            <a:ext cx="8243207" cy="5194761"/>
          </a:xfrm>
        </p:spPr>
        <p:txBody>
          <a:bodyPr>
            <a:normAutofit/>
          </a:bodyPr>
          <a:lstStyle/>
          <a:p>
            <a:pPr marL="390618" indent="-390618" algn="just"/>
            <a:r>
              <a:rPr lang="id-ID" sz="2000" dirty="0">
                <a:solidFill>
                  <a:schemeClr val="tx1">
                    <a:lumMod val="50000"/>
                  </a:schemeClr>
                </a:solidFill>
              </a:rPr>
              <a:t>Mengabdi kepada Negara dan Rakyat Indonesia melalui Lembaganya masing-masing dengan tetap berpegang teguh pada nilai-nilai luhur dan hakekat yang terkandung dalam Pancasila, Undang-undang Dasar Tahun 1945, dan Tata Nilai Pemerintah Negara yang sah.</a:t>
            </a:r>
            <a:endParaRPr lang="en-US" sz="2000" dirty="0">
              <a:solidFill>
                <a:schemeClr val="tx1">
                  <a:lumMod val="50000"/>
                </a:schemeClr>
              </a:solidFill>
            </a:endParaRPr>
          </a:p>
          <a:p>
            <a:pPr marL="390618" indent="-390618" algn="just"/>
            <a:r>
              <a:rPr lang="id-ID" sz="2000" dirty="0">
                <a:solidFill>
                  <a:schemeClr val="tx1">
                    <a:lumMod val="50000"/>
                  </a:schemeClr>
                </a:solidFill>
              </a:rPr>
              <a:t>Memberikan    pelayanan    publik    secara    profesional, bersemangat, tulus, dan santun, dengan senantiasa menunjukkan sikap jujur, arif, dan rendah </a:t>
            </a:r>
            <a:r>
              <a:rPr lang="id-ID" sz="2000" dirty="0" smtClean="0">
                <a:solidFill>
                  <a:schemeClr val="tx1">
                    <a:lumMod val="50000"/>
                  </a:schemeClr>
                </a:solidFill>
              </a:rPr>
              <a:t>hati.</a:t>
            </a:r>
            <a:endParaRPr lang="id-ID" sz="2000" dirty="0">
              <a:solidFill>
                <a:schemeClr val="tx1">
                  <a:lumMod val="50000"/>
                </a:schemeClr>
              </a:solidFill>
            </a:endParaRPr>
          </a:p>
          <a:p>
            <a:pPr marL="390618" indent="-390618" algn="just"/>
            <a:r>
              <a:rPr lang="id-ID" sz="2000" dirty="0" smtClean="0">
                <a:solidFill>
                  <a:schemeClr val="tx1">
                    <a:lumMod val="50000"/>
                  </a:schemeClr>
                </a:solidFill>
              </a:rPr>
              <a:t>Menunjukkan </a:t>
            </a:r>
            <a:r>
              <a:rPr lang="id-ID" sz="2000" dirty="0">
                <a:solidFill>
                  <a:schemeClr val="tx1">
                    <a:lumMod val="50000"/>
                  </a:schemeClr>
                </a:solidFill>
              </a:rPr>
              <a:t>hasrat untuk maju dengan senantiasa belajar (sendiri maupun bersama orang lain) untuk mendapatkan informasi baru, serta meningkatkan pengetahuan dan </a:t>
            </a:r>
            <a:r>
              <a:rPr lang="id-ID" sz="2000" dirty="0" smtClean="0">
                <a:solidFill>
                  <a:schemeClr val="tx1">
                    <a:lumMod val="50000"/>
                  </a:schemeClr>
                </a:solidFill>
              </a:rPr>
              <a:t>keterampilannya.</a:t>
            </a:r>
          </a:p>
        </p:txBody>
      </p:sp>
      <p:sp>
        <p:nvSpPr>
          <p:cNvPr id="5" name="Slide Number Placeholder 4"/>
          <p:cNvSpPr>
            <a:spLocks noGrp="1"/>
          </p:cNvSpPr>
          <p:nvPr>
            <p:ph type="sldNum" sz="quarter" idx="12"/>
          </p:nvPr>
        </p:nvSpPr>
        <p:spPr/>
        <p:txBody>
          <a:bodyPr/>
          <a:lstStyle/>
          <a:p>
            <a:fld id="{4B978FAF-8DD8-4819-9891-0747FA05A252}" type="slidenum">
              <a:rPr lang="en-US" smtClean="0"/>
              <a:pPr/>
              <a:t>62</a:t>
            </a:fld>
            <a:endParaRPr lang="en-US"/>
          </a:p>
        </p:txBody>
      </p:sp>
      <p:pic>
        <p:nvPicPr>
          <p:cNvPr id="7" name="Picture 6" descr="love4.gif"/>
          <p:cNvPicPr>
            <a:picLocks noChangeAspect="1"/>
          </p:cNvPicPr>
          <p:nvPr/>
        </p:nvPicPr>
        <p:blipFill>
          <a:blip r:embed="rId2" cstate="print"/>
          <a:stretch>
            <a:fillRect/>
          </a:stretch>
        </p:blipFill>
        <p:spPr>
          <a:xfrm>
            <a:off x="3657601" y="390970"/>
            <a:ext cx="914400" cy="752030"/>
          </a:xfrm>
          <a:prstGeom prst="rect">
            <a:avLst/>
          </a:prstGeom>
        </p:spPr>
      </p:pic>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28867793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170" y="-18379"/>
            <a:ext cx="4332514" cy="1325218"/>
          </a:xfrm>
        </p:spPr>
        <p:txBody>
          <a:bodyPr/>
          <a:lstStyle/>
          <a:p>
            <a:r>
              <a:rPr lang="id-ID" b="1" dirty="0" smtClean="0">
                <a:solidFill>
                  <a:schemeClr val="tx1">
                    <a:lumMod val="50000"/>
                  </a:schemeClr>
                </a:solidFill>
              </a:rPr>
              <a:t>THE DO’S</a:t>
            </a:r>
            <a:endParaRPr lang="en-US" b="1" dirty="0">
              <a:solidFill>
                <a:schemeClr val="tx1">
                  <a:lumMod val="50000"/>
                </a:schemeClr>
              </a:solidFill>
            </a:endParaRPr>
          </a:p>
        </p:txBody>
      </p:sp>
      <p:sp>
        <p:nvSpPr>
          <p:cNvPr id="3" name="Content Placeholder 2"/>
          <p:cNvSpPr>
            <a:spLocks noGrp="1"/>
          </p:cNvSpPr>
          <p:nvPr>
            <p:ph idx="1"/>
          </p:nvPr>
        </p:nvSpPr>
        <p:spPr>
          <a:xfrm>
            <a:off x="0" y="1445583"/>
            <a:ext cx="8893629" cy="5412417"/>
          </a:xfrm>
        </p:spPr>
        <p:txBody>
          <a:bodyPr>
            <a:normAutofit/>
          </a:bodyPr>
          <a:lstStyle/>
          <a:p>
            <a:pPr marL="390618" indent="-390618" algn="just"/>
            <a:r>
              <a:rPr lang="id-ID" sz="2000" dirty="0">
                <a:solidFill>
                  <a:schemeClr val="tx1">
                    <a:lumMod val="50000"/>
                  </a:schemeClr>
                </a:solidFill>
              </a:rPr>
              <a:t>Menunjukkan kesediaan mengembangkan diri maupun membantu pengembangan diri orang lain guna meraih kedewasaan dan kearifan, serta memperoleh makna kerja dan makna hidup.</a:t>
            </a:r>
          </a:p>
          <a:p>
            <a:pPr marL="390618" indent="-390618" algn="just"/>
            <a:r>
              <a:rPr lang="id-ID" sz="2000" dirty="0">
                <a:solidFill>
                  <a:schemeClr val="tx1">
                    <a:lumMod val="50000"/>
                  </a:schemeClr>
                </a:solidFill>
              </a:rPr>
              <a:t>Menunjukkan semangat perubahan serta kesediaan untuk melakukan pembaharuan dan inovasi guna meningkatkan pelayanan publik di lembaga masing-masing maupun antar- Lembaga.</a:t>
            </a:r>
          </a:p>
          <a:p>
            <a:pPr marL="390618" indent="-390618" algn="just"/>
            <a:r>
              <a:rPr lang="id-ID" sz="2000" dirty="0">
                <a:solidFill>
                  <a:schemeClr val="tx1">
                    <a:lumMod val="50000"/>
                  </a:schemeClr>
                </a:solidFill>
              </a:rPr>
              <a:t>Menunjukkan kesediaan untuk secara aktif melibatkan diri, bersama PO</a:t>
            </a:r>
            <a:r>
              <a:rPr lang="en-US" sz="2000" dirty="0">
                <a:solidFill>
                  <a:schemeClr val="tx1">
                    <a:lumMod val="50000"/>
                  </a:schemeClr>
                </a:solidFill>
              </a:rPr>
              <a:t>L</a:t>
            </a:r>
            <a:r>
              <a:rPr lang="id-ID" sz="2000" dirty="0">
                <a:solidFill>
                  <a:schemeClr val="tx1">
                    <a:lumMod val="50000"/>
                  </a:schemeClr>
                </a:solidFill>
              </a:rPr>
              <a:t>RI, TNI, dan aparatur lain, dalam upaya penanggulangan bencana alam yang dialami masyarakat serta turun tangan langsung sesuai dengan kapasitas dan kewenangannya;</a:t>
            </a:r>
          </a:p>
          <a:p>
            <a:pPr marL="390618" indent="-390618" algn="just"/>
            <a:r>
              <a:rPr lang="id-ID" sz="2000" dirty="0">
                <a:solidFill>
                  <a:schemeClr val="tx1">
                    <a:lumMod val="50000"/>
                  </a:schemeClr>
                </a:solidFill>
              </a:rPr>
              <a:t>Menunjukkan  kesediaan  untuk  secara  aktif  melibatkan  diri dalam kegiatan bersama di Lembaganya masing-masing maupun kegiatan Lembaganya bersama masyarakat.</a:t>
            </a:r>
            <a:endParaRPr lang="en-US" sz="2000" dirty="0">
              <a:solidFill>
                <a:schemeClr val="tx1">
                  <a:lumMod val="50000"/>
                </a:schemeClr>
              </a:solidFill>
            </a:endParaRPr>
          </a:p>
          <a:p>
            <a:endParaRPr lang="en-US" sz="2000" dirty="0">
              <a:solidFill>
                <a:schemeClr val="tx1">
                  <a:lumMod val="50000"/>
                </a:schemeClr>
              </a:solidFill>
            </a:endParaRPr>
          </a:p>
        </p:txBody>
      </p:sp>
      <p:sp>
        <p:nvSpPr>
          <p:cNvPr id="5" name="Slide Number Placeholder 4"/>
          <p:cNvSpPr>
            <a:spLocks noGrp="1"/>
          </p:cNvSpPr>
          <p:nvPr>
            <p:ph type="sldNum" sz="quarter" idx="12"/>
          </p:nvPr>
        </p:nvSpPr>
        <p:spPr/>
        <p:txBody>
          <a:bodyPr/>
          <a:lstStyle/>
          <a:p>
            <a:fld id="{4B978FAF-8DD8-4819-9891-0747FA05A252}" type="slidenum">
              <a:rPr lang="en-US" smtClean="0"/>
              <a:pPr/>
              <a:t>63</a:t>
            </a:fld>
            <a:endParaRPr lang="en-US"/>
          </a:p>
        </p:txBody>
      </p:sp>
      <p:pic>
        <p:nvPicPr>
          <p:cNvPr id="7" name="Picture 6" descr="love4.gif"/>
          <p:cNvPicPr>
            <a:picLocks noChangeAspect="1"/>
          </p:cNvPicPr>
          <p:nvPr/>
        </p:nvPicPr>
        <p:blipFill>
          <a:blip r:embed="rId2" cstate="print"/>
          <a:stretch>
            <a:fillRect/>
          </a:stretch>
        </p:blipFill>
        <p:spPr>
          <a:xfrm>
            <a:off x="3657601" y="390970"/>
            <a:ext cx="914400" cy="752030"/>
          </a:xfrm>
          <a:prstGeom prst="rect">
            <a:avLst/>
          </a:prstGeom>
        </p:spPr>
      </p:pic>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32153264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7516" y="894"/>
            <a:ext cx="6106885" cy="1325218"/>
          </a:xfrm>
        </p:spPr>
        <p:txBody>
          <a:bodyPr/>
          <a:lstStyle/>
          <a:p>
            <a:pPr algn="r"/>
            <a:r>
              <a:rPr lang="id-ID" b="1" dirty="0" smtClean="0">
                <a:solidFill>
                  <a:srgbClr val="EE795B"/>
                </a:solidFill>
              </a:rPr>
              <a:t>THE DON’TS</a:t>
            </a:r>
            <a:endParaRPr lang="en-US" b="1" dirty="0">
              <a:solidFill>
                <a:srgbClr val="EE795B"/>
              </a:solidFill>
            </a:endParaRPr>
          </a:p>
        </p:txBody>
      </p:sp>
      <p:sp>
        <p:nvSpPr>
          <p:cNvPr id="3" name="Content Placeholder 2"/>
          <p:cNvSpPr>
            <a:spLocks noGrp="1"/>
          </p:cNvSpPr>
          <p:nvPr>
            <p:ph idx="1"/>
          </p:nvPr>
        </p:nvSpPr>
        <p:spPr>
          <a:xfrm>
            <a:off x="228600" y="1828800"/>
            <a:ext cx="8686800" cy="5269768"/>
          </a:xfrm>
        </p:spPr>
        <p:txBody>
          <a:bodyPr>
            <a:normAutofit/>
          </a:bodyPr>
          <a:lstStyle/>
          <a:p>
            <a:pPr marL="390618" indent="-390618" algn="just"/>
            <a:r>
              <a:rPr lang="id-ID" sz="2400" dirty="0">
                <a:solidFill>
                  <a:schemeClr val="tx1">
                    <a:lumMod val="50000"/>
                  </a:schemeClr>
                </a:solidFill>
              </a:rPr>
              <a:t>Menunjukkan sikap dan perilaku arogan, sok kuasa, minta dihormati, dan menerima ipemberian yang terkait atau patut diduga terkait dengan pekerjaan / jabatannya.</a:t>
            </a:r>
            <a:endParaRPr lang="en-US" sz="2400" dirty="0">
              <a:solidFill>
                <a:schemeClr val="tx1">
                  <a:lumMod val="50000"/>
                </a:schemeClr>
              </a:solidFill>
            </a:endParaRPr>
          </a:p>
          <a:p>
            <a:pPr marL="390618" indent="-390618" algn="just"/>
            <a:r>
              <a:rPr lang="id-ID" sz="2400" dirty="0">
                <a:solidFill>
                  <a:schemeClr val="tx1">
                    <a:lumMod val="50000"/>
                  </a:schemeClr>
                </a:solidFill>
              </a:rPr>
              <a:t>Melakukan hal-hal yang bisa dikategorikan sebagai korupsi, kolusi, dan nepotisme (KKN).</a:t>
            </a:r>
            <a:endParaRPr lang="en-US" sz="2400" dirty="0">
              <a:solidFill>
                <a:schemeClr val="tx1">
                  <a:lumMod val="50000"/>
                </a:schemeClr>
              </a:solidFill>
            </a:endParaRPr>
          </a:p>
          <a:p>
            <a:pPr marL="390618" indent="-390618" algn="just"/>
            <a:r>
              <a:rPr lang="id-ID" sz="2400" dirty="0">
                <a:solidFill>
                  <a:schemeClr val="tx1">
                    <a:lumMod val="50000"/>
                  </a:schemeClr>
                </a:solidFill>
              </a:rPr>
              <a:t>Memberikan </a:t>
            </a:r>
            <a:r>
              <a:rPr lang="en-AU" sz="2400" dirty="0" err="1">
                <a:solidFill>
                  <a:schemeClr val="tx1">
                    <a:lumMod val="50000"/>
                  </a:schemeClr>
                </a:solidFill>
              </a:rPr>
              <a:t>i</a:t>
            </a:r>
            <a:r>
              <a:rPr lang="id-ID" sz="2400" dirty="0">
                <a:solidFill>
                  <a:schemeClr val="tx1">
                    <a:lumMod val="50000"/>
                  </a:schemeClr>
                </a:solidFill>
              </a:rPr>
              <a:t>mbalan / gratifikasi serta hadiah / pelayanan   kepada   masyarakat   secara diskriminatif, dengan pamrih, tanpa senyum dan empati, memperlambat pelayanan, </a:t>
            </a:r>
            <a:r>
              <a:rPr lang="en-US" sz="2400" dirty="0" err="1">
                <a:solidFill>
                  <a:schemeClr val="tx1">
                    <a:lumMod val="50000"/>
                  </a:schemeClr>
                </a:solidFill>
              </a:rPr>
              <a:t>bahkan</a:t>
            </a:r>
            <a:r>
              <a:rPr lang="id-ID" sz="2400" dirty="0">
                <a:solidFill>
                  <a:schemeClr val="tx1">
                    <a:lumMod val="50000"/>
                  </a:schemeClr>
                </a:solidFill>
              </a:rPr>
              <a:t> mempersulitnya.</a:t>
            </a:r>
            <a:endParaRPr lang="en-US" sz="2400" dirty="0">
              <a:solidFill>
                <a:schemeClr val="tx1">
                  <a:lumMod val="50000"/>
                </a:schemeClr>
              </a:solidFill>
            </a:endParaRPr>
          </a:p>
        </p:txBody>
      </p:sp>
      <p:sp>
        <p:nvSpPr>
          <p:cNvPr id="5" name="Slide Number Placeholder 4"/>
          <p:cNvSpPr>
            <a:spLocks noGrp="1"/>
          </p:cNvSpPr>
          <p:nvPr>
            <p:ph type="sldNum" sz="quarter" idx="12"/>
          </p:nvPr>
        </p:nvSpPr>
        <p:spPr/>
        <p:txBody>
          <a:bodyPr/>
          <a:lstStyle/>
          <a:p>
            <a:fld id="{4B978FAF-8DD8-4819-9891-0747FA05A252}" type="slidenum">
              <a:rPr lang="en-US" smtClean="0"/>
              <a:pPr/>
              <a:t>64</a:t>
            </a:fld>
            <a:endParaRPr lang="en-US"/>
          </a:p>
        </p:txBody>
      </p:sp>
      <p:pic>
        <p:nvPicPr>
          <p:cNvPr id="7" name="Picture 6" descr="avt10.gif"/>
          <p:cNvPicPr>
            <a:picLocks noChangeAspect="1"/>
          </p:cNvPicPr>
          <p:nvPr/>
        </p:nvPicPr>
        <p:blipFill>
          <a:blip r:embed="rId2" cstate="print"/>
          <a:stretch>
            <a:fillRect/>
          </a:stretch>
        </p:blipFill>
        <p:spPr>
          <a:xfrm>
            <a:off x="3400425" y="381000"/>
            <a:ext cx="1019175" cy="733425"/>
          </a:xfrm>
          <a:prstGeom prst="rect">
            <a:avLst/>
          </a:prstGeom>
        </p:spPr>
      </p:pic>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10560446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5459" y="894"/>
            <a:ext cx="5519057" cy="1325218"/>
          </a:xfrm>
        </p:spPr>
        <p:txBody>
          <a:bodyPr/>
          <a:lstStyle/>
          <a:p>
            <a:pPr algn="r"/>
            <a:r>
              <a:rPr lang="id-ID" b="1" dirty="0" smtClean="0">
                <a:solidFill>
                  <a:srgbClr val="FF0000"/>
                </a:solidFill>
              </a:rPr>
              <a:t>THE DON’TS</a:t>
            </a:r>
            <a:endParaRPr lang="en-US" b="1" dirty="0">
              <a:solidFill>
                <a:srgbClr val="FF0000"/>
              </a:solidFill>
            </a:endParaRPr>
          </a:p>
        </p:txBody>
      </p:sp>
      <p:sp>
        <p:nvSpPr>
          <p:cNvPr id="3" name="Content Placeholder 2"/>
          <p:cNvSpPr>
            <a:spLocks noGrp="1"/>
          </p:cNvSpPr>
          <p:nvPr>
            <p:ph idx="1"/>
          </p:nvPr>
        </p:nvSpPr>
        <p:spPr>
          <a:xfrm>
            <a:off x="0" y="1905000"/>
            <a:ext cx="8937172" cy="5364125"/>
          </a:xfrm>
        </p:spPr>
        <p:txBody>
          <a:bodyPr>
            <a:normAutofit/>
          </a:bodyPr>
          <a:lstStyle/>
          <a:p>
            <a:pPr marL="390618" indent="-390618" algn="just"/>
            <a:r>
              <a:rPr lang="id-ID" sz="2400" dirty="0">
                <a:solidFill>
                  <a:schemeClr val="tx1">
                    <a:lumMod val="50000"/>
                  </a:schemeClr>
                </a:solidFill>
              </a:rPr>
              <a:t>Membocorkan rahasia Negara maupun hal-hal yang  bersifat konfidensial dari Lembaganya.</a:t>
            </a:r>
            <a:endParaRPr lang="en-US" sz="2400" dirty="0">
              <a:solidFill>
                <a:schemeClr val="tx1">
                  <a:lumMod val="50000"/>
                </a:schemeClr>
              </a:solidFill>
            </a:endParaRPr>
          </a:p>
          <a:p>
            <a:pPr marL="390618" indent="-390618" algn="just"/>
            <a:r>
              <a:rPr lang="id-ID" sz="2400" dirty="0">
                <a:solidFill>
                  <a:schemeClr val="tx1">
                    <a:lumMod val="50000"/>
                  </a:schemeClr>
                </a:solidFill>
              </a:rPr>
              <a:t>Melakukan tindak kekerasan, pelecehan, dan/atau penghinaan kepada masyarakat maupun rekan kerja.</a:t>
            </a:r>
            <a:endParaRPr lang="en-US" sz="2400" dirty="0">
              <a:solidFill>
                <a:schemeClr val="tx1">
                  <a:lumMod val="50000"/>
                </a:schemeClr>
              </a:solidFill>
            </a:endParaRPr>
          </a:p>
          <a:p>
            <a:pPr marL="390618" indent="-390618" algn="just"/>
            <a:r>
              <a:rPr lang="id-ID" sz="2400" dirty="0">
                <a:solidFill>
                  <a:schemeClr val="tx1">
                    <a:lumMod val="50000"/>
                  </a:schemeClr>
                </a:solidFill>
              </a:rPr>
              <a:t>Menunjukkan ketidakpedulian terhadap kegiatan keseluruhan unit kerja maupun Lembaganya dan hanya memfokuskan diri pada kerja yang menjadi tanggung jawabnya sendiri maupun unit kerjanya sendiri.</a:t>
            </a:r>
            <a:endParaRPr lang="en-US" sz="2400" dirty="0">
              <a:solidFill>
                <a:schemeClr val="tx1">
                  <a:lumMod val="50000"/>
                </a:schemeClr>
              </a:solidFill>
            </a:endParaRPr>
          </a:p>
        </p:txBody>
      </p:sp>
      <p:sp>
        <p:nvSpPr>
          <p:cNvPr id="5" name="Slide Number Placeholder 4"/>
          <p:cNvSpPr>
            <a:spLocks noGrp="1"/>
          </p:cNvSpPr>
          <p:nvPr>
            <p:ph type="sldNum" sz="quarter" idx="12"/>
          </p:nvPr>
        </p:nvSpPr>
        <p:spPr/>
        <p:txBody>
          <a:bodyPr/>
          <a:lstStyle/>
          <a:p>
            <a:fld id="{4B978FAF-8DD8-4819-9891-0747FA05A252}" type="slidenum">
              <a:rPr lang="en-US" smtClean="0"/>
              <a:pPr/>
              <a:t>65</a:t>
            </a:fld>
            <a:endParaRPr lang="en-US"/>
          </a:p>
        </p:txBody>
      </p:sp>
      <p:pic>
        <p:nvPicPr>
          <p:cNvPr id="7" name="Picture 6" descr="avt10.gif"/>
          <p:cNvPicPr>
            <a:picLocks noChangeAspect="1"/>
          </p:cNvPicPr>
          <p:nvPr/>
        </p:nvPicPr>
        <p:blipFill>
          <a:blip r:embed="rId2" cstate="print"/>
          <a:stretch>
            <a:fillRect/>
          </a:stretch>
        </p:blipFill>
        <p:spPr>
          <a:xfrm>
            <a:off x="3400425" y="381000"/>
            <a:ext cx="1019175" cy="733425"/>
          </a:xfrm>
          <a:prstGeom prst="rect">
            <a:avLst/>
          </a:prstGeom>
        </p:spPr>
      </p:pic>
      <p:sp>
        <p:nvSpPr>
          <p:cNvPr id="4" name="Footer Placeholder 3"/>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33438117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Grp="1" noChangeArrowheads="1"/>
          </p:cNvSpPr>
          <p:nvPr>
            <p:ph type="subTitle" idx="1"/>
          </p:nvPr>
        </p:nvSpPr>
        <p:spPr>
          <a:xfrm>
            <a:off x="0" y="990600"/>
            <a:ext cx="7086600" cy="1371600"/>
          </a:xfrm>
        </p:spPr>
        <p:txBody>
          <a:bodyPr/>
          <a:lstStyle/>
          <a:p>
            <a:r>
              <a:rPr lang="en-US" sz="6600" b="1" dirty="0" smtClean="0">
                <a:solidFill>
                  <a:srgbClr val="FF0000"/>
                </a:solidFill>
                <a:latin typeface="Aharoni" pitchFamily="2" charset="-79"/>
                <a:cs typeface="Aharoni" pitchFamily="2" charset="-79"/>
              </a:rPr>
              <a:t>TERIMAKASIH</a:t>
            </a:r>
            <a:endParaRPr lang="en-US" sz="6600" b="1" dirty="0">
              <a:solidFill>
                <a:srgbClr val="FF0000"/>
              </a:solidFill>
              <a:latin typeface="Aharoni" pitchFamily="2" charset="-79"/>
              <a:cs typeface="Aharoni" pitchFamily="2" charset="-79"/>
            </a:endParaRPr>
          </a:p>
        </p:txBody>
      </p:sp>
      <p:sp>
        <p:nvSpPr>
          <p:cNvPr id="5" name="Slide Number Placeholder 4"/>
          <p:cNvSpPr>
            <a:spLocks noGrp="1"/>
          </p:cNvSpPr>
          <p:nvPr>
            <p:ph type="sldNum" sz="quarter" idx="12"/>
          </p:nvPr>
        </p:nvSpPr>
        <p:spPr/>
        <p:txBody>
          <a:bodyPr/>
          <a:lstStyle/>
          <a:p>
            <a:fld id="{240929FB-ECAF-413F-8A3C-5A0D8EC99276}" type="slidenum">
              <a:rPr lang="en-US" smtClean="0"/>
              <a:pPr/>
              <a:t>66</a:t>
            </a:fld>
            <a:endParaRPr lang="en-US"/>
          </a:p>
        </p:txBody>
      </p:sp>
      <p:pic>
        <p:nvPicPr>
          <p:cNvPr id="2054" name="Picture 6" descr="Gambar terka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5562600" cy="381476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sv-SE" smtClean="0"/>
              <a:t>LATSAR CPNS GOLONGAN III BPS ANGKATAN 43- SUGIHART0</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762000" y="5734970"/>
            <a:ext cx="8229600" cy="408111"/>
          </a:xfrm>
          <a:prstGeom prst="rect">
            <a:avLst/>
          </a:prstGeom>
          <a:noFill/>
        </p:spPr>
        <p:txBody>
          <a:bodyPr wrap="square" lIns="38405" tIns="19202" rIns="38405" bIns="19202" rtlCol="0">
            <a:spAutoFit/>
          </a:bodyPr>
          <a:lstStyle/>
          <a:p>
            <a:pPr marL="288036" indent="-288036">
              <a:buFont typeface="+mj-lt"/>
              <a:buAutoNum type="alphaUcPeriod" startAt="2"/>
            </a:pPr>
            <a:r>
              <a:rPr lang="en-US" sz="2400" b="1" dirty="0" err="1">
                <a:latin typeface="Trebuchet MS" panose="020B0603020202020204" pitchFamily="34" charset="0"/>
              </a:rPr>
              <a:t>Kur</a:t>
            </a:r>
            <a:r>
              <a:rPr lang="en-US" sz="2400" b="1" dirty="0">
                <a:latin typeface="Trebuchet MS" panose="020B0603020202020204" pitchFamily="34" charset="0"/>
              </a:rPr>
              <a:t>. </a:t>
            </a:r>
            <a:r>
              <a:rPr lang="en-US" sz="2400" b="1" dirty="0" err="1">
                <a:latin typeface="Trebuchet MS" panose="020B0603020202020204" pitchFamily="34" charset="0"/>
              </a:rPr>
              <a:t>Penguatan</a:t>
            </a:r>
            <a:r>
              <a:rPr lang="en-US" sz="2400" b="1" dirty="0">
                <a:latin typeface="Trebuchet MS" panose="020B0603020202020204" pitchFamily="34" charset="0"/>
              </a:rPr>
              <a:t> </a:t>
            </a:r>
            <a:r>
              <a:rPr lang="en-US" sz="2400" b="1" dirty="0" err="1">
                <a:latin typeface="Trebuchet MS" panose="020B0603020202020204" pitchFamily="34" charset="0"/>
              </a:rPr>
              <a:t>Kompetensi</a:t>
            </a:r>
            <a:r>
              <a:rPr lang="en-US" sz="2400" b="1" dirty="0">
                <a:latin typeface="Trebuchet MS" panose="020B0603020202020204" pitchFamily="34" charset="0"/>
              </a:rPr>
              <a:t> </a:t>
            </a:r>
            <a:r>
              <a:rPr lang="en-US" sz="2400" b="1" dirty="0" err="1">
                <a:latin typeface="Trebuchet MS" panose="020B0603020202020204" pitchFamily="34" charset="0"/>
              </a:rPr>
              <a:t>Teknis</a:t>
            </a:r>
            <a:r>
              <a:rPr lang="en-US" sz="2400" b="1" dirty="0">
                <a:latin typeface="Trebuchet MS" panose="020B0603020202020204" pitchFamily="34" charset="0"/>
              </a:rPr>
              <a:t> </a:t>
            </a:r>
            <a:r>
              <a:rPr lang="en-US" sz="2400" b="1" dirty="0" err="1">
                <a:latin typeface="Trebuchet MS" panose="020B0603020202020204" pitchFamily="34" charset="0"/>
              </a:rPr>
              <a:t>sesuai</a:t>
            </a:r>
            <a:r>
              <a:rPr lang="en-US" sz="2400" b="1" dirty="0">
                <a:latin typeface="Trebuchet MS" panose="020B0603020202020204" pitchFamily="34" charset="0"/>
              </a:rPr>
              <a:t> </a:t>
            </a:r>
            <a:r>
              <a:rPr lang="en-US" sz="2400" b="1" dirty="0" err="1">
                <a:latin typeface="Trebuchet MS" panose="020B0603020202020204" pitchFamily="34" charset="0"/>
              </a:rPr>
              <a:t>Bidang</a:t>
            </a:r>
            <a:r>
              <a:rPr lang="en-US" sz="2400" b="1" dirty="0">
                <a:latin typeface="Trebuchet MS" panose="020B0603020202020204" pitchFamily="34" charset="0"/>
              </a:rPr>
              <a:t> </a:t>
            </a:r>
            <a:r>
              <a:rPr lang="en-US" sz="2400" b="1" dirty="0" err="1">
                <a:latin typeface="Trebuchet MS" panose="020B0603020202020204" pitchFamily="34" charset="0"/>
              </a:rPr>
              <a:t>Tugas</a:t>
            </a:r>
            <a:endParaRPr lang="en-US" sz="2400" b="1" dirty="0">
              <a:latin typeface="Trebuchet MS" panose="020B0603020202020204" pitchFamily="34" charset="0"/>
            </a:endParaRPr>
          </a:p>
        </p:txBody>
      </p:sp>
      <p:cxnSp>
        <p:nvCxnSpPr>
          <p:cNvPr id="4" name="Straight Connector 3"/>
          <p:cNvCxnSpPr/>
          <p:nvPr/>
        </p:nvCxnSpPr>
        <p:spPr>
          <a:xfrm>
            <a:off x="2806317" y="5415979"/>
            <a:ext cx="3715718" cy="0"/>
          </a:xfrm>
          <a:prstGeom prst="line">
            <a:avLst/>
          </a:prstGeom>
          <a:ln w="22225" cap="rnd">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367519" y="1631072"/>
            <a:ext cx="1578489" cy="507511"/>
          </a:xfrm>
          <a:prstGeom prst="rect">
            <a:avLst/>
          </a:prstGeom>
          <a:solidFill>
            <a:schemeClr val="accent4">
              <a:lumMod val="40000"/>
              <a:lumOff val="60000"/>
            </a:schemeClr>
          </a:solidFill>
        </p:spPr>
        <p:txBody>
          <a:bodyPr vert="horz" lIns="76810" tIns="38405" rIns="76810" bIns="384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500" b="1" dirty="0" err="1">
                <a:latin typeface="+mn-lt"/>
              </a:rPr>
              <a:t>Materi</a:t>
            </a:r>
            <a:r>
              <a:rPr lang="en-US" sz="1500" b="1" dirty="0">
                <a:latin typeface="+mn-lt"/>
              </a:rPr>
              <a:t> </a:t>
            </a:r>
            <a:r>
              <a:rPr lang="en-US" sz="1500" b="1" dirty="0" err="1">
                <a:latin typeface="+mn-lt"/>
              </a:rPr>
              <a:t>Pembekalan</a:t>
            </a:r>
            <a:r>
              <a:rPr lang="en-US" sz="1500" b="1" dirty="0">
                <a:latin typeface="+mn-lt"/>
              </a:rPr>
              <a:t>:</a:t>
            </a:r>
          </a:p>
        </p:txBody>
      </p:sp>
      <p:pic>
        <p:nvPicPr>
          <p:cNvPr id="27" name="Picture 26"/>
          <p:cNvPicPr>
            <a:picLocks noChangeAspect="1"/>
          </p:cNvPicPr>
          <p:nvPr/>
        </p:nvPicPr>
        <p:blipFill rotWithShape="1">
          <a:blip r:embed="rId2" cstate="print"/>
          <a:srcRect l="14275" t="12500" r="13104" b="9375"/>
          <a:stretch/>
        </p:blipFill>
        <p:spPr>
          <a:xfrm>
            <a:off x="3128264" y="1218498"/>
            <a:ext cx="5177536" cy="4024530"/>
          </a:xfrm>
          <a:prstGeom prst="rect">
            <a:avLst/>
          </a:prstGeom>
        </p:spPr>
      </p:pic>
      <p:sp>
        <p:nvSpPr>
          <p:cNvPr id="24" name="Rectangle 23"/>
          <p:cNvSpPr/>
          <p:nvPr/>
        </p:nvSpPr>
        <p:spPr>
          <a:xfrm>
            <a:off x="367519" y="2493456"/>
            <a:ext cx="2375681" cy="2531769"/>
          </a:xfrm>
          <a:prstGeom prst="rect">
            <a:avLst/>
          </a:prstGeom>
          <a:solidFill>
            <a:schemeClr val="accent1">
              <a:lumMod val="20000"/>
              <a:lumOff val="80000"/>
            </a:schemeClr>
          </a:solidFill>
        </p:spPr>
        <p:txBody>
          <a:bodyPr wrap="square" lIns="38405" tIns="19202" rIns="38405" bIns="19202">
            <a:spAutoFit/>
          </a:bodyPr>
          <a:lstStyle/>
          <a:p>
            <a:pPr marL="288036" indent="-288036">
              <a:buFont typeface="+mj-lt"/>
              <a:buAutoNum type="arabicPeriod"/>
            </a:pPr>
            <a:r>
              <a:rPr lang="en-US" dirty="0" err="1"/>
              <a:t>Wawasan</a:t>
            </a:r>
            <a:r>
              <a:rPr lang="en-US" dirty="0"/>
              <a:t> </a:t>
            </a:r>
            <a:r>
              <a:rPr lang="en-US" dirty="0" err="1"/>
              <a:t>Kebangsaan</a:t>
            </a:r>
            <a:r>
              <a:rPr lang="en-US" dirty="0"/>
              <a:t> </a:t>
            </a:r>
            <a:r>
              <a:rPr lang="en-US" dirty="0" err="1"/>
              <a:t>dan</a:t>
            </a:r>
            <a:r>
              <a:rPr lang="en-US" dirty="0"/>
              <a:t> </a:t>
            </a:r>
            <a:r>
              <a:rPr lang="en-US" dirty="0" err="1"/>
              <a:t>Nilai-Nilai</a:t>
            </a:r>
            <a:r>
              <a:rPr lang="en-US" dirty="0"/>
              <a:t> </a:t>
            </a:r>
            <a:r>
              <a:rPr lang="en-US" dirty="0" err="1"/>
              <a:t>Bela</a:t>
            </a:r>
            <a:r>
              <a:rPr lang="en-US" dirty="0"/>
              <a:t> Negara</a:t>
            </a:r>
          </a:p>
          <a:p>
            <a:pPr marL="288036" indent="-288036">
              <a:buFont typeface="+mj-lt"/>
              <a:buAutoNum type="arabicPeriod"/>
            </a:pPr>
            <a:r>
              <a:rPr lang="en-US" dirty="0" err="1"/>
              <a:t>Analisa</a:t>
            </a:r>
            <a:r>
              <a:rPr lang="en-US" dirty="0"/>
              <a:t> </a:t>
            </a:r>
            <a:r>
              <a:rPr lang="en-US" dirty="0" err="1"/>
              <a:t>Perubahan</a:t>
            </a:r>
            <a:r>
              <a:rPr lang="en-US" dirty="0"/>
              <a:t> </a:t>
            </a:r>
            <a:r>
              <a:rPr lang="en-US" dirty="0" err="1"/>
              <a:t>Lingkungan</a:t>
            </a:r>
            <a:r>
              <a:rPr lang="en-US" dirty="0"/>
              <a:t> </a:t>
            </a:r>
            <a:r>
              <a:rPr lang="en-US" dirty="0" err="1"/>
              <a:t>Strategis</a:t>
            </a:r>
            <a:endParaRPr lang="en-US" dirty="0"/>
          </a:p>
          <a:p>
            <a:pPr marL="288036" indent="-288036">
              <a:buFont typeface="+mj-lt"/>
              <a:buAutoNum type="arabicPeriod"/>
            </a:pPr>
            <a:r>
              <a:rPr lang="en-US" dirty="0" err="1"/>
              <a:t>Kesiapsiagaan</a:t>
            </a:r>
            <a:r>
              <a:rPr lang="en-US" dirty="0"/>
              <a:t> </a:t>
            </a:r>
            <a:r>
              <a:rPr lang="en-US" dirty="0" err="1"/>
              <a:t>Bela</a:t>
            </a:r>
            <a:r>
              <a:rPr lang="en-US" dirty="0"/>
              <a:t> Negara</a:t>
            </a:r>
          </a:p>
        </p:txBody>
      </p:sp>
      <p:sp>
        <p:nvSpPr>
          <p:cNvPr id="28" name="Right Arrow 27"/>
          <p:cNvSpPr/>
          <p:nvPr/>
        </p:nvSpPr>
        <p:spPr>
          <a:xfrm rot="19917537">
            <a:off x="3084956" y="3177966"/>
            <a:ext cx="28582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38405" tIns="19202" rIns="38405" bIns="19202" rtlCol="0" anchor="ctr"/>
          <a:lstStyle/>
          <a:p>
            <a:pPr algn="ctr"/>
            <a:endParaRPr lang="en-US" sz="3000" dirty="0"/>
          </a:p>
        </p:txBody>
      </p:sp>
      <p:sp>
        <p:nvSpPr>
          <p:cNvPr id="31" name="Title 1"/>
          <p:cNvSpPr txBox="1">
            <a:spLocks/>
          </p:cNvSpPr>
          <p:nvPr/>
        </p:nvSpPr>
        <p:spPr>
          <a:xfrm>
            <a:off x="3166356" y="5435568"/>
            <a:ext cx="3522095" cy="261726"/>
          </a:xfrm>
          <a:prstGeom prst="rect">
            <a:avLst/>
          </a:prstGeom>
        </p:spPr>
        <p:txBody>
          <a:bodyPr vert="horz" lIns="76810" tIns="38405" rIns="76810" bIns="384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300" b="1" dirty="0">
                <a:latin typeface="+mn-lt"/>
              </a:rPr>
              <a:t>1 (</a:t>
            </a:r>
            <a:r>
              <a:rPr lang="en-US" sz="1300" b="1" dirty="0" err="1">
                <a:latin typeface="+mn-lt"/>
              </a:rPr>
              <a:t>satu</a:t>
            </a:r>
            <a:r>
              <a:rPr lang="en-US" sz="1300" b="1" dirty="0">
                <a:latin typeface="+mn-lt"/>
              </a:rPr>
              <a:t>) </a:t>
            </a:r>
            <a:r>
              <a:rPr lang="en-US" sz="1300" b="1" dirty="0" err="1">
                <a:latin typeface="+mn-lt"/>
              </a:rPr>
              <a:t>Tahun</a:t>
            </a:r>
            <a:r>
              <a:rPr lang="en-US" sz="1300" b="1" dirty="0">
                <a:latin typeface="+mn-lt"/>
              </a:rPr>
              <a:t> </a:t>
            </a:r>
            <a:r>
              <a:rPr lang="en-US" sz="1300" b="1" dirty="0" err="1">
                <a:latin typeface="+mn-lt"/>
              </a:rPr>
              <a:t>Masa</a:t>
            </a:r>
            <a:r>
              <a:rPr lang="en-US" sz="1300" b="1" dirty="0">
                <a:latin typeface="+mn-lt"/>
              </a:rPr>
              <a:t> </a:t>
            </a:r>
            <a:r>
              <a:rPr lang="en-US" sz="1300" b="1" dirty="0" err="1">
                <a:latin typeface="+mn-lt"/>
              </a:rPr>
              <a:t>Percobaan</a:t>
            </a:r>
            <a:r>
              <a:rPr lang="en-US" sz="1300" b="1" dirty="0">
                <a:latin typeface="+mn-lt"/>
              </a:rPr>
              <a:t>/</a:t>
            </a:r>
            <a:r>
              <a:rPr lang="en-US" sz="1300" b="1" dirty="0" err="1">
                <a:latin typeface="+mn-lt"/>
              </a:rPr>
              <a:t>Prajabatan</a:t>
            </a:r>
            <a:endParaRPr lang="en-US" sz="1300" b="1" dirty="0">
              <a:latin typeface="+mn-lt"/>
            </a:endParaRPr>
          </a:p>
        </p:txBody>
      </p:sp>
      <p:sp>
        <p:nvSpPr>
          <p:cNvPr id="2" name="TextBox 1"/>
          <p:cNvSpPr txBox="1"/>
          <p:nvPr/>
        </p:nvSpPr>
        <p:spPr>
          <a:xfrm>
            <a:off x="152400" y="228600"/>
            <a:ext cx="6408076" cy="423500"/>
          </a:xfrm>
          <a:prstGeom prst="rect">
            <a:avLst/>
          </a:prstGeom>
          <a:noFill/>
        </p:spPr>
        <p:txBody>
          <a:bodyPr wrap="none" lIns="38405" tIns="19202" rIns="38405" bIns="19202" rtlCol="0">
            <a:spAutoFit/>
          </a:bodyPr>
          <a:lstStyle/>
          <a:p>
            <a:r>
              <a:rPr lang="en-US" sz="2500" b="1" dirty="0">
                <a:latin typeface="Trebuchet MS" panose="020B0603020202020204" pitchFamily="34" charset="0"/>
              </a:rPr>
              <a:t>A.   </a:t>
            </a:r>
            <a:r>
              <a:rPr lang="en-US" sz="2500" b="1" dirty="0" err="1">
                <a:latin typeface="Trebuchet MS" panose="020B0603020202020204" pitchFamily="34" charset="0"/>
              </a:rPr>
              <a:t>Kurikulum</a:t>
            </a:r>
            <a:r>
              <a:rPr lang="en-US" sz="2500" b="1" dirty="0">
                <a:latin typeface="Trebuchet MS" panose="020B0603020202020204" pitchFamily="34" charset="0"/>
              </a:rPr>
              <a:t> </a:t>
            </a:r>
            <a:r>
              <a:rPr lang="en-US" sz="2500" b="1" dirty="0" err="1">
                <a:latin typeface="Trebuchet MS" panose="020B0603020202020204" pitchFamily="34" charset="0"/>
              </a:rPr>
              <a:t>Pembentukan</a:t>
            </a:r>
            <a:r>
              <a:rPr lang="en-US" sz="2500" b="1" dirty="0">
                <a:latin typeface="Trebuchet MS" panose="020B0603020202020204" pitchFamily="34" charset="0"/>
              </a:rPr>
              <a:t> </a:t>
            </a:r>
            <a:r>
              <a:rPr lang="en-US" sz="2500" b="1" dirty="0" err="1">
                <a:latin typeface="Trebuchet MS" panose="020B0603020202020204" pitchFamily="34" charset="0"/>
              </a:rPr>
              <a:t>Karakter</a:t>
            </a:r>
            <a:r>
              <a:rPr lang="en-US" sz="2500" b="1" dirty="0">
                <a:latin typeface="Trebuchet MS" panose="020B0603020202020204" pitchFamily="34" charset="0"/>
              </a:rPr>
              <a:t> PNS</a:t>
            </a:r>
          </a:p>
        </p:txBody>
      </p:sp>
      <p:cxnSp>
        <p:nvCxnSpPr>
          <p:cNvPr id="21" name="Straight Connector 20"/>
          <p:cNvCxnSpPr/>
          <p:nvPr/>
        </p:nvCxnSpPr>
        <p:spPr>
          <a:xfrm>
            <a:off x="2806317" y="1098782"/>
            <a:ext cx="3715718" cy="0"/>
          </a:xfrm>
          <a:prstGeom prst="line">
            <a:avLst/>
          </a:prstGeom>
          <a:ln w="22225" cap="rnd">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3200400" y="762000"/>
            <a:ext cx="3522095" cy="261726"/>
          </a:xfrm>
          <a:prstGeom prst="rect">
            <a:avLst/>
          </a:prstGeom>
        </p:spPr>
        <p:txBody>
          <a:bodyPr vert="horz" lIns="76810" tIns="38405" rIns="76810" bIns="3840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300" b="1" dirty="0">
                <a:latin typeface="+mn-lt"/>
              </a:rPr>
              <a:t>1 (</a:t>
            </a:r>
            <a:r>
              <a:rPr lang="en-US" sz="1300" b="1" dirty="0" err="1">
                <a:latin typeface="+mn-lt"/>
              </a:rPr>
              <a:t>satu</a:t>
            </a:r>
            <a:r>
              <a:rPr lang="en-US" sz="1300" b="1" dirty="0">
                <a:latin typeface="+mn-lt"/>
              </a:rPr>
              <a:t>) </a:t>
            </a:r>
            <a:r>
              <a:rPr lang="en-US" sz="1300" b="1" dirty="0" err="1">
                <a:latin typeface="+mn-lt"/>
              </a:rPr>
              <a:t>Tahun</a:t>
            </a:r>
            <a:r>
              <a:rPr lang="en-US" sz="1300" b="1" dirty="0">
                <a:latin typeface="+mn-lt"/>
              </a:rPr>
              <a:t> </a:t>
            </a:r>
            <a:r>
              <a:rPr lang="en-US" sz="1300" b="1" dirty="0" err="1">
                <a:latin typeface="+mn-lt"/>
              </a:rPr>
              <a:t>Masa</a:t>
            </a:r>
            <a:r>
              <a:rPr lang="en-US" sz="1300" b="1" dirty="0">
                <a:latin typeface="+mn-lt"/>
              </a:rPr>
              <a:t> </a:t>
            </a:r>
            <a:r>
              <a:rPr lang="en-US" sz="1300" b="1" dirty="0" err="1">
                <a:latin typeface="+mn-lt"/>
              </a:rPr>
              <a:t>Percobaan</a:t>
            </a:r>
            <a:r>
              <a:rPr lang="en-US" sz="1300" b="1" dirty="0">
                <a:latin typeface="+mn-lt"/>
              </a:rPr>
              <a:t>/</a:t>
            </a:r>
            <a:r>
              <a:rPr lang="en-US" sz="1300" b="1" dirty="0" err="1">
                <a:latin typeface="+mn-lt"/>
              </a:rPr>
              <a:t>Prajabatan</a:t>
            </a:r>
            <a:endParaRPr lang="en-US" sz="1300" b="1" dirty="0">
              <a:latin typeface="+mn-lt"/>
            </a:endParaRPr>
          </a:p>
        </p:txBody>
      </p:sp>
      <p:sp>
        <p:nvSpPr>
          <p:cNvPr id="22" name="Oval 21"/>
          <p:cNvSpPr/>
          <p:nvPr/>
        </p:nvSpPr>
        <p:spPr>
          <a:xfrm>
            <a:off x="2743200" y="2667000"/>
            <a:ext cx="1466630" cy="1092341"/>
          </a:xfrm>
          <a:prstGeom prst="ellipse">
            <a:avLst/>
          </a:prstGeom>
          <a:noFill/>
        </p:spPr>
        <p:style>
          <a:lnRef idx="2">
            <a:schemeClr val="accent2"/>
          </a:lnRef>
          <a:fillRef idx="1">
            <a:schemeClr val="lt1"/>
          </a:fillRef>
          <a:effectRef idx="0">
            <a:schemeClr val="accent2"/>
          </a:effectRef>
          <a:fontRef idx="minor">
            <a:schemeClr val="dk1"/>
          </a:fontRef>
        </p:style>
        <p:txBody>
          <a:bodyPr lIns="38405" tIns="19202" rIns="38405" bIns="19202" rtlCol="0" anchor="ctr"/>
          <a:lstStyle/>
          <a:p>
            <a:pPr algn="ctr"/>
            <a:endParaRPr lang="en-AU"/>
          </a:p>
        </p:txBody>
      </p:sp>
      <p:sp>
        <p:nvSpPr>
          <p:cNvPr id="14" name="Slide Number Placeholder 13"/>
          <p:cNvSpPr>
            <a:spLocks noGrp="1"/>
          </p:cNvSpPr>
          <p:nvPr>
            <p:ph type="sldNum" sz="quarter" idx="12"/>
          </p:nvPr>
        </p:nvSpPr>
        <p:spPr/>
        <p:txBody>
          <a:bodyPr/>
          <a:lstStyle/>
          <a:p>
            <a:fld id="{4B978FAF-8DD8-4819-9891-0747FA05A252}" type="slidenum">
              <a:rPr lang="en-US" smtClean="0"/>
              <a:pPr/>
              <a:t>7</a:t>
            </a:fld>
            <a:endParaRPr lang="en-US"/>
          </a:p>
        </p:txBody>
      </p:sp>
      <p:sp>
        <p:nvSpPr>
          <p:cNvPr id="3" name="Footer Placeholder 2"/>
          <p:cNvSpPr>
            <a:spLocks noGrp="1"/>
          </p:cNvSpPr>
          <p:nvPr>
            <p:ph type="ftr" sz="quarter" idx="11"/>
          </p:nvPr>
        </p:nvSpPr>
        <p:spPr/>
        <p:txBody>
          <a:bodyPr/>
          <a:lstStyle/>
          <a:p>
            <a:r>
              <a:rPr lang="sv-SE" smtClean="0"/>
              <a:t>LATSAR CPNS GOLONGAN III BPS ANGKATAN 43- SUGIHART0</a:t>
            </a:r>
            <a:endParaRPr lang="en-US" dirty="0"/>
          </a:p>
        </p:txBody>
      </p:sp>
    </p:spTree>
    <p:extLst>
      <p:ext uri="{BB962C8B-B14F-4D97-AF65-F5344CB8AC3E}">
        <p14:creationId xmlns:p14="http://schemas.microsoft.com/office/powerpoint/2010/main" val="28923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304800" y="381000"/>
            <a:ext cx="4048973" cy="5789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dirty="0" err="1" smtClean="0">
                <a:solidFill>
                  <a:srgbClr val="566579"/>
                </a:solidFill>
                <a:latin typeface="Trebuchet MS"/>
                <a:ea typeface="Trebuchet MS"/>
                <a:cs typeface="Trebuchet MS"/>
                <a:sym typeface="Trebuchet MS"/>
              </a:rPr>
              <a:t>Definisi</a:t>
            </a:r>
            <a:endParaRPr lang="en-GB" b="1" dirty="0">
              <a:solidFill>
                <a:srgbClr val="EE795B"/>
              </a:solidFill>
              <a:latin typeface="Trebuchet MS"/>
              <a:ea typeface="Trebuchet MS"/>
              <a:cs typeface="Trebuchet MS"/>
              <a:sym typeface="Trebuchet MS"/>
            </a:endParaRPr>
          </a:p>
        </p:txBody>
      </p:sp>
      <p:sp>
        <p:nvSpPr>
          <p:cNvPr id="4" name="Rectangle 3"/>
          <p:cNvSpPr/>
          <p:nvPr/>
        </p:nvSpPr>
        <p:spPr>
          <a:xfrm>
            <a:off x="351326" y="1320300"/>
            <a:ext cx="6897796" cy="1346829"/>
          </a:xfrm>
          <a:prstGeom prst="rect">
            <a:avLst/>
          </a:prstGeom>
        </p:spPr>
        <p:txBody>
          <a:bodyPr wrap="square" lIns="38405" tIns="19202" rIns="38405" bIns="19202">
            <a:spAutoFit/>
          </a:bodyPr>
          <a:lstStyle/>
          <a:p>
            <a:r>
              <a:rPr lang="en-AU" sz="2500" b="1" dirty="0" err="1">
                <a:solidFill>
                  <a:srgbClr val="FF0000"/>
                </a:solidFill>
                <a:latin typeface="Trebuchet MS" panose="020B0603020202020204" pitchFamily="34" charset="0"/>
                <a:ea typeface="Times New Roman" panose="02020603050405020304" pitchFamily="18" charset="0"/>
              </a:rPr>
              <a:t>Lingkungan</a:t>
            </a:r>
            <a:r>
              <a:rPr lang="en-AU" sz="2500" b="1" dirty="0">
                <a:solidFill>
                  <a:srgbClr val="FF0000"/>
                </a:solidFill>
                <a:latin typeface="Trebuchet MS" panose="020B0603020202020204" pitchFamily="34" charset="0"/>
                <a:ea typeface="Times New Roman" panose="02020603050405020304" pitchFamily="18" charset="0"/>
              </a:rPr>
              <a:t> </a:t>
            </a:r>
            <a:r>
              <a:rPr lang="en-AU" sz="2500" b="1" dirty="0" err="1">
                <a:solidFill>
                  <a:srgbClr val="FF0000"/>
                </a:solidFill>
                <a:latin typeface="Trebuchet MS" panose="020B0603020202020204" pitchFamily="34" charset="0"/>
                <a:ea typeface="Times New Roman" panose="02020603050405020304" pitchFamily="18" charset="0"/>
              </a:rPr>
              <a:t>strategis</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adalah</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situasi</a:t>
            </a:r>
            <a:r>
              <a:rPr lang="en-AU" sz="2000" dirty="0">
                <a:solidFill>
                  <a:schemeClr val="tx1">
                    <a:lumMod val="50000"/>
                  </a:schemeClr>
                </a:solidFill>
                <a:latin typeface="Trebuchet MS" panose="020B0603020202020204" pitchFamily="34" charset="0"/>
                <a:ea typeface="Times New Roman" panose="02020603050405020304" pitchFamily="18" charset="0"/>
              </a:rPr>
              <a:t> internal </a:t>
            </a:r>
            <a:r>
              <a:rPr lang="en-AU" sz="2000" dirty="0" err="1">
                <a:solidFill>
                  <a:schemeClr val="tx1">
                    <a:lumMod val="50000"/>
                  </a:schemeClr>
                </a:solidFill>
                <a:latin typeface="Trebuchet MS" panose="020B0603020202020204" pitchFamily="34" charset="0"/>
                <a:ea typeface="Times New Roman" panose="02020603050405020304" pitchFamily="18" charset="0"/>
              </a:rPr>
              <a:t>dan</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eksternal</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baik</a:t>
            </a:r>
            <a:r>
              <a:rPr lang="en-AU" sz="2000" dirty="0">
                <a:solidFill>
                  <a:schemeClr val="tx1">
                    <a:lumMod val="50000"/>
                  </a:schemeClr>
                </a:solidFill>
                <a:latin typeface="Trebuchet MS" panose="020B0603020202020204" pitchFamily="34" charset="0"/>
                <a:ea typeface="Times New Roman" panose="02020603050405020304" pitchFamily="18" charset="0"/>
              </a:rPr>
              <a:t> yang </a:t>
            </a:r>
            <a:r>
              <a:rPr lang="en-AU" sz="2000" dirty="0" err="1">
                <a:solidFill>
                  <a:schemeClr val="tx1">
                    <a:lumMod val="50000"/>
                  </a:schemeClr>
                </a:solidFill>
                <a:latin typeface="Trebuchet MS" panose="020B0603020202020204" pitchFamily="34" charset="0"/>
                <a:ea typeface="Times New Roman" panose="02020603050405020304" pitchFamily="18" charset="0"/>
              </a:rPr>
              <a:t>statis</a:t>
            </a:r>
            <a:r>
              <a:rPr lang="en-AU" sz="2000" dirty="0">
                <a:solidFill>
                  <a:schemeClr val="tx1">
                    <a:lumMod val="50000"/>
                  </a:schemeClr>
                </a:solidFill>
                <a:latin typeface="Trebuchet MS" panose="020B0603020202020204" pitchFamily="34" charset="0"/>
                <a:ea typeface="Times New Roman" panose="02020603050405020304" pitchFamily="18" charset="0"/>
              </a:rPr>
              <a:t> (tri </a:t>
            </a:r>
            <a:r>
              <a:rPr lang="en-AU" sz="2000" dirty="0" err="1">
                <a:solidFill>
                  <a:schemeClr val="tx1">
                    <a:lumMod val="50000"/>
                  </a:schemeClr>
                </a:solidFill>
                <a:latin typeface="Trebuchet MS" panose="020B0603020202020204" pitchFamily="34" charset="0"/>
                <a:ea typeface="Times New Roman" panose="02020603050405020304" pitchFamily="18" charset="0"/>
              </a:rPr>
              <a:t>gatra</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maupun</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dinamis</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pancagatra</a:t>
            </a:r>
            <a:r>
              <a:rPr lang="en-AU" sz="2000" dirty="0">
                <a:solidFill>
                  <a:schemeClr val="tx1">
                    <a:lumMod val="50000"/>
                  </a:schemeClr>
                </a:solidFill>
                <a:latin typeface="Trebuchet MS" panose="020B0603020202020204" pitchFamily="34" charset="0"/>
                <a:ea typeface="Times New Roman" panose="02020603050405020304" pitchFamily="18" charset="0"/>
              </a:rPr>
              <a:t>) yang </a:t>
            </a:r>
            <a:r>
              <a:rPr lang="en-AU" sz="2000" dirty="0" err="1">
                <a:solidFill>
                  <a:schemeClr val="tx1">
                    <a:lumMod val="50000"/>
                  </a:schemeClr>
                </a:solidFill>
                <a:latin typeface="Trebuchet MS" panose="020B0603020202020204" pitchFamily="34" charset="0"/>
                <a:ea typeface="Times New Roman" panose="02020603050405020304" pitchFamily="18" charset="0"/>
              </a:rPr>
              <a:t>memberikan</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pengaruh</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pada</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pencapaikan</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tujuan</a:t>
            </a:r>
            <a:r>
              <a:rPr lang="en-AU" sz="2000" dirty="0">
                <a:solidFill>
                  <a:schemeClr val="tx1">
                    <a:lumMod val="50000"/>
                  </a:schemeClr>
                </a:solidFill>
                <a:latin typeface="Trebuchet MS" panose="020B0603020202020204" pitchFamily="34" charset="0"/>
                <a:ea typeface="Times New Roman" panose="02020603050405020304" pitchFamily="18" charset="0"/>
              </a:rPr>
              <a:t> </a:t>
            </a:r>
            <a:r>
              <a:rPr lang="en-AU" sz="2000" dirty="0" err="1">
                <a:solidFill>
                  <a:schemeClr val="tx1">
                    <a:lumMod val="50000"/>
                  </a:schemeClr>
                </a:solidFill>
                <a:latin typeface="Trebuchet MS" panose="020B0603020202020204" pitchFamily="34" charset="0"/>
                <a:ea typeface="Times New Roman" panose="02020603050405020304" pitchFamily="18" charset="0"/>
              </a:rPr>
              <a:t>nasional</a:t>
            </a:r>
            <a:r>
              <a:rPr lang="en-AU" sz="2000" dirty="0">
                <a:solidFill>
                  <a:schemeClr val="tx1">
                    <a:lumMod val="50000"/>
                  </a:schemeClr>
                </a:solidFill>
                <a:latin typeface="Trebuchet MS" panose="020B0603020202020204" pitchFamily="34" charset="0"/>
                <a:ea typeface="Times New Roman" panose="02020603050405020304" pitchFamily="18" charset="0"/>
              </a:rPr>
              <a:t>. </a:t>
            </a:r>
            <a:endParaRPr lang="en-AU" sz="2000" dirty="0">
              <a:solidFill>
                <a:schemeClr val="tx1">
                  <a:lumMod val="50000"/>
                </a:schemeClr>
              </a:solidFill>
              <a:latin typeface="Trebuchet MS" panose="020B0603020202020204" pitchFamily="34" charset="0"/>
            </a:endParaRPr>
          </a:p>
        </p:txBody>
      </p:sp>
      <p:sp>
        <p:nvSpPr>
          <p:cNvPr id="5" name="Content Placeholder 4"/>
          <p:cNvSpPr txBox="1">
            <a:spLocks/>
          </p:cNvSpPr>
          <p:nvPr/>
        </p:nvSpPr>
        <p:spPr>
          <a:xfrm>
            <a:off x="351326" y="3581823"/>
            <a:ext cx="3577270" cy="1842294"/>
          </a:xfrm>
          <a:prstGeom prst="rect">
            <a:avLst/>
          </a:prstGeom>
        </p:spPr>
        <p:txBody>
          <a:bodyPr lIns="38405" tIns="19202" rIns="38405" bIns="19202"/>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id-ID" sz="1800" dirty="0"/>
              <a:t>Posisi dan lokasi geografi negara, </a:t>
            </a:r>
          </a:p>
          <a:p>
            <a:pPr>
              <a:lnSpc>
                <a:spcPct val="100000"/>
              </a:lnSpc>
            </a:pPr>
            <a:r>
              <a:rPr lang="id-ID" sz="1800" dirty="0"/>
              <a:t>Keadaan dan kekayaan alam, </a:t>
            </a:r>
          </a:p>
          <a:p>
            <a:pPr>
              <a:lnSpc>
                <a:spcPct val="100000"/>
              </a:lnSpc>
            </a:pPr>
            <a:r>
              <a:rPr lang="id-ID" sz="1800" dirty="0"/>
              <a:t>Keadaan dan kemampuan penduduk. </a:t>
            </a:r>
          </a:p>
        </p:txBody>
      </p:sp>
      <p:sp>
        <p:nvSpPr>
          <p:cNvPr id="6" name="Text Placeholder 3"/>
          <p:cNvSpPr txBox="1">
            <a:spLocks/>
          </p:cNvSpPr>
          <p:nvPr/>
        </p:nvSpPr>
        <p:spPr>
          <a:xfrm>
            <a:off x="408899" y="3027479"/>
            <a:ext cx="1934674" cy="411956"/>
          </a:xfrm>
          <a:prstGeom prst="rect">
            <a:avLst/>
          </a:prstGeom>
        </p:spPr>
        <p:txBody>
          <a:bodyPr lIns="38405" tIns="19202" rIns="38405" bIns="19202">
            <a:norm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id-ID" sz="2000" b="1" dirty="0"/>
              <a:t>TRI GATRA</a:t>
            </a:r>
          </a:p>
        </p:txBody>
      </p:sp>
      <p:sp>
        <p:nvSpPr>
          <p:cNvPr id="7" name="Text Placeholder 5"/>
          <p:cNvSpPr txBox="1">
            <a:spLocks/>
          </p:cNvSpPr>
          <p:nvPr/>
        </p:nvSpPr>
        <p:spPr>
          <a:xfrm>
            <a:off x="4349010" y="3027479"/>
            <a:ext cx="2971800" cy="411956"/>
          </a:xfrm>
          <a:prstGeom prst="rect">
            <a:avLst/>
          </a:prstGeom>
        </p:spPr>
        <p:txBody>
          <a:bodyPr lIns="38405" tIns="19202" rIns="38405" bIns="19202">
            <a:noAutofit/>
          </a:bodyPr>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id-ID" sz="2000" b="1" dirty="0"/>
              <a:t>PANCA GATRA</a:t>
            </a:r>
          </a:p>
        </p:txBody>
      </p:sp>
      <p:sp>
        <p:nvSpPr>
          <p:cNvPr id="8" name="Content Placeholder 6"/>
          <p:cNvSpPr txBox="1">
            <a:spLocks/>
          </p:cNvSpPr>
          <p:nvPr/>
        </p:nvSpPr>
        <p:spPr>
          <a:xfrm>
            <a:off x="4339485" y="3415622"/>
            <a:ext cx="3729666" cy="1842294"/>
          </a:xfrm>
          <a:prstGeom prst="rect">
            <a:avLst/>
          </a:prstGeom>
        </p:spPr>
        <p:txBody>
          <a:bodyPr lIns="38405" tIns="19202" rIns="38405" bIns="19202"/>
          <a:lst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id-ID" sz="1800" dirty="0"/>
              <a:t>Ideologi</a:t>
            </a:r>
          </a:p>
          <a:p>
            <a:pPr>
              <a:lnSpc>
                <a:spcPct val="100000"/>
              </a:lnSpc>
            </a:pPr>
            <a:r>
              <a:rPr lang="id-ID" sz="1800" dirty="0"/>
              <a:t>Politik</a:t>
            </a:r>
          </a:p>
          <a:p>
            <a:pPr>
              <a:lnSpc>
                <a:spcPct val="100000"/>
              </a:lnSpc>
            </a:pPr>
            <a:r>
              <a:rPr lang="id-ID" sz="1800" dirty="0"/>
              <a:t>Ekonomi</a:t>
            </a:r>
          </a:p>
          <a:p>
            <a:pPr>
              <a:lnSpc>
                <a:spcPct val="100000"/>
              </a:lnSpc>
            </a:pPr>
            <a:r>
              <a:rPr lang="id-ID" sz="1800" dirty="0"/>
              <a:t>Sosial Budaya dan </a:t>
            </a:r>
          </a:p>
          <a:p>
            <a:pPr>
              <a:lnSpc>
                <a:spcPct val="100000"/>
              </a:lnSpc>
            </a:pPr>
            <a:r>
              <a:rPr lang="id-ID" sz="1800" dirty="0"/>
              <a:t>Pertahanan Keamanan.</a:t>
            </a:r>
          </a:p>
        </p:txBody>
      </p:sp>
    </p:spTree>
    <p:extLst>
      <p:ext uri="{BB962C8B-B14F-4D97-AF65-F5344CB8AC3E}">
        <p14:creationId xmlns:p14="http://schemas.microsoft.com/office/powerpoint/2010/main" val="4169055995"/>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187"/>
          <p:cNvSpPr txBox="1">
            <a:spLocks/>
          </p:cNvSpPr>
          <p:nvPr/>
        </p:nvSpPr>
        <p:spPr>
          <a:xfrm>
            <a:off x="116918" y="106850"/>
            <a:ext cx="6893482" cy="426550"/>
          </a:xfrm>
          <a:prstGeom prst="rect">
            <a:avLst/>
          </a:prstGeom>
        </p:spPr>
        <p:txBody>
          <a:bodyPr spcFirstLastPara="1" wrap="square" lIns="38399" tIns="38399" rIns="38399" bIns="38399" anchor="t" anchorCtr="0">
            <a:noAutofit/>
          </a:bodyPr>
          <a:lst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a:lstStyle>
          <a:p>
            <a:pPr>
              <a:spcBef>
                <a:spcPts val="0"/>
              </a:spcBef>
            </a:pPr>
            <a:r>
              <a:rPr lang="en-GB" sz="4000" dirty="0" err="1" smtClean="0"/>
              <a:t>Posisi</a:t>
            </a:r>
            <a:r>
              <a:rPr lang="en-GB" sz="4000" dirty="0" smtClean="0">
                <a:solidFill>
                  <a:srgbClr val="566579"/>
                </a:solidFill>
                <a:latin typeface="Trebuchet MS"/>
                <a:ea typeface="Trebuchet MS"/>
                <a:cs typeface="Trebuchet MS"/>
                <a:sym typeface="Trebuchet MS"/>
              </a:rPr>
              <a:t> </a:t>
            </a:r>
            <a:r>
              <a:rPr lang="en-GB" sz="4000" dirty="0" err="1" smtClean="0">
                <a:solidFill>
                  <a:srgbClr val="566579"/>
                </a:solidFill>
                <a:latin typeface="Trebuchet MS"/>
                <a:ea typeface="Trebuchet MS"/>
                <a:cs typeface="Trebuchet MS"/>
                <a:sym typeface="Trebuchet MS"/>
              </a:rPr>
              <a:t>Geografis</a:t>
            </a:r>
            <a:r>
              <a:rPr lang="en-GB" sz="4000" dirty="0" smtClean="0">
                <a:solidFill>
                  <a:srgbClr val="566579"/>
                </a:solidFill>
                <a:latin typeface="Trebuchet MS"/>
                <a:ea typeface="Trebuchet MS"/>
                <a:cs typeface="Trebuchet MS"/>
                <a:sym typeface="Trebuchet MS"/>
              </a:rPr>
              <a:t> </a:t>
            </a:r>
            <a:r>
              <a:rPr lang="en-GB" sz="4000" b="1" dirty="0" smtClean="0">
                <a:solidFill>
                  <a:srgbClr val="EE795B"/>
                </a:solidFill>
                <a:latin typeface="Trebuchet MS"/>
                <a:ea typeface="Trebuchet MS"/>
                <a:cs typeface="Trebuchet MS"/>
                <a:sym typeface="Trebuchet MS"/>
              </a:rPr>
              <a:t>Indonesia</a:t>
            </a:r>
            <a:endParaRPr lang="en-GB" sz="4000" b="1" dirty="0">
              <a:solidFill>
                <a:srgbClr val="EE795B"/>
              </a:solidFill>
              <a:latin typeface="Trebuchet MS"/>
              <a:ea typeface="Trebuchet MS"/>
              <a:cs typeface="Trebuchet MS"/>
              <a:sym typeface="Trebuchet M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14400"/>
            <a:ext cx="9144000" cy="6172200"/>
          </a:xfrm>
          <a:prstGeom prst="rect">
            <a:avLst/>
          </a:prstGeom>
        </p:spPr>
      </p:pic>
    </p:spTree>
    <p:extLst>
      <p:ext uri="{BB962C8B-B14F-4D97-AF65-F5344CB8AC3E}">
        <p14:creationId xmlns:p14="http://schemas.microsoft.com/office/powerpoint/2010/main" val="4116188935"/>
      </p:ext>
    </p:extLst>
  </p:cSld>
  <p:clrMapOvr>
    <a:masterClrMapping/>
  </p:clrMapOvr>
  <p:transition advClick="0"/>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Default Theme">
  <a:themeElements>
    <a:clrScheme name="Elevation Light 1">
      <a:dk1>
        <a:srgbClr val="7F7F7F"/>
      </a:dk1>
      <a:lt1>
        <a:srgbClr val="FFFFFF"/>
      </a:lt1>
      <a:dk2>
        <a:srgbClr val="000000"/>
      </a:dk2>
      <a:lt2>
        <a:srgbClr val="FFFFFF"/>
      </a:lt2>
      <a:accent1>
        <a:srgbClr val="2E2E35"/>
      </a:accent1>
      <a:accent2>
        <a:srgbClr val="2FC0D6"/>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597TGp_Child_light_ani</Template>
  <TotalTime>603</TotalTime>
  <Words>2869</Words>
  <Application>Microsoft Office PowerPoint</Application>
  <PresentationFormat>On-screen Show (4:3)</PresentationFormat>
  <Paragraphs>457</Paragraphs>
  <Slides>66</Slides>
  <Notes>9</Notes>
  <HiddenSlides>0</HiddenSlides>
  <MMClips>0</MMClips>
  <ScaleCrop>false</ScaleCrop>
  <HeadingPairs>
    <vt:vector size="6" baseType="variant">
      <vt:variant>
        <vt:lpstr>Fonts Used</vt:lpstr>
      </vt:variant>
      <vt:variant>
        <vt:i4>25</vt:i4>
      </vt:variant>
      <vt:variant>
        <vt:lpstr>Theme</vt:lpstr>
      </vt:variant>
      <vt:variant>
        <vt:i4>4</vt:i4>
      </vt:variant>
      <vt:variant>
        <vt:lpstr>Slide Titles</vt:lpstr>
      </vt:variant>
      <vt:variant>
        <vt:i4>66</vt:i4>
      </vt:variant>
    </vt:vector>
  </HeadingPairs>
  <TitlesOfParts>
    <vt:vector size="95" baseType="lpstr">
      <vt:lpstr>AderaDisplaySSi</vt:lpstr>
      <vt:lpstr>Aharoni</vt:lpstr>
      <vt:lpstr>Arial</vt:lpstr>
      <vt:lpstr>Arial Narrow</vt:lpstr>
      <vt:lpstr>Bebas Neue</vt:lpstr>
      <vt:lpstr>Bookman Old Style</vt:lpstr>
      <vt:lpstr>Bradley Hand ITC</vt:lpstr>
      <vt:lpstr>Calibri</vt:lpstr>
      <vt:lpstr>Comic Sans MS</vt:lpstr>
      <vt:lpstr>Courier New</vt:lpstr>
      <vt:lpstr>Franklin Gothic Demi</vt:lpstr>
      <vt:lpstr>Gill Sans MT</vt:lpstr>
      <vt:lpstr>Kremlin</vt:lpstr>
      <vt:lpstr>Lato Light</vt:lpstr>
      <vt:lpstr>Montserrat</vt:lpstr>
      <vt:lpstr>Raleway</vt:lpstr>
      <vt:lpstr>Roboto</vt:lpstr>
      <vt:lpstr>Roboto Bold</vt:lpstr>
      <vt:lpstr>Roboto Light</vt:lpstr>
      <vt:lpstr>Roboto Regular</vt:lpstr>
      <vt:lpstr>Stencil</vt:lpstr>
      <vt:lpstr>Times New Roman</vt:lpstr>
      <vt:lpstr>Trebuchet MS</vt:lpstr>
      <vt:lpstr>Wingdings</vt:lpstr>
      <vt:lpstr>Wingdings 3</vt:lpstr>
      <vt:lpstr>Origin</vt:lpstr>
      <vt:lpstr>Default Theme</vt:lpstr>
      <vt:lpstr>Office Theme</vt:lpstr>
      <vt:lpstr>Facet</vt:lpstr>
      <vt:lpstr>ANALISIS ISU KONTEMPORER</vt:lpstr>
      <vt:lpstr>PowerPoint Presentation</vt:lpstr>
      <vt:lpstr>DESKRIPSI</vt:lpstr>
      <vt:lpstr>PowerPoint Presentation</vt:lpstr>
      <vt:lpstr>INDIKATOR HASIL BELAJAR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KONSEP PERUBAHAN</vt:lpstr>
      <vt:lpstr>PowerPoint Presentation</vt:lpstr>
      <vt:lpstr>PERUBAHAN LINGKUNGAN STRATEGIS</vt:lpstr>
      <vt:lpstr>PowerPoint Presentation</vt:lpstr>
      <vt:lpstr>MODAL INSANI DALAM MENGHADAPI PERUBAHAN LINGKUNGAN STRATEGIS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Proxy  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PENGGUNAAN ALAT BANTU ANALISIS ISU</vt:lpstr>
      <vt:lpstr>Fishbone, langkah 1</vt:lpstr>
      <vt:lpstr>Fishbone, langkah 1</vt:lpstr>
      <vt:lpstr>Fishbone, langkah 2</vt:lpstr>
      <vt:lpstr>Fishbone, langkah 2</vt:lpstr>
      <vt:lpstr>Fishbone, langkah 3</vt:lpstr>
      <vt:lpstr>Fishbone, langkah 3</vt:lpstr>
      <vt:lpstr>Fishbone, langkah 4</vt:lpstr>
      <vt:lpstr>PowerPoint Presentation</vt:lpstr>
      <vt:lpstr>Analisis SWOT</vt:lpstr>
      <vt:lpstr>Analisis SWOT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DO’S</vt:lpstr>
      <vt:lpstr>THE DO’S</vt:lpstr>
      <vt:lpstr>THE DON’TS</vt:lpstr>
      <vt:lpstr>THE DON’TS</vt:lpstr>
      <vt:lpstr>PowerPoint Presentation</vt:lpstr>
    </vt:vector>
  </TitlesOfParts>
  <Company>Guild Design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ISU KONTEMPORER</dc:title>
  <dc:creator>BPS</dc:creator>
  <cp:lastModifiedBy>BPS</cp:lastModifiedBy>
  <cp:revision>38</cp:revision>
  <dcterms:created xsi:type="dcterms:W3CDTF">2018-08-14T13:31:19Z</dcterms:created>
  <dcterms:modified xsi:type="dcterms:W3CDTF">2020-01-04T09:18:09Z</dcterms:modified>
</cp:coreProperties>
</file>